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3399FF"/>
    <a:srgbClr val="33CC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2BFA-58A6-4673-8F95-8356E7C8BBF9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76FD-241D-4002-B08F-52C87803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AB-6BA9-416C-BC73-B3D2E9C9FDBB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EBED-6CDA-41F1-BD18-1D7C6EFF5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7DF0-5D0A-4739-8512-C718B76D1727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02C5-A21F-41B7-82A7-2AF14E986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9FE9-8C71-4874-98C1-CDDC82ED1DD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2D1B-78DE-4DEB-A311-E8E3F43D6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4BD9-9484-4F45-94DA-94F8E379B41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4738-E577-4A7D-B565-27C9C9943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2AE3-B9CD-4A60-A78D-B7751921B426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0D15-F66A-4B10-9214-2578EF27A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40A0-EBE8-41AC-B9D3-825D350FD0A3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32C9-36E1-410B-8337-077F85C14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D89D-3EFC-4E8E-B009-DC37CF33875D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45CD-B4FC-40DA-B45C-89F54252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AAA0-51AE-41A0-8DDF-A0C0DF906455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91CA-64EF-46BE-96EC-505ABE468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209B-BAA7-45EA-A934-63214CFB53A5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79A8-9B89-4867-B7A0-01A4FB3B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8979-9E82-43E4-8672-5EED51D62CEA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6886-BDB5-4DDF-8EEB-B37421914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E1758-DC50-43D8-BA4D-A2245B0D002A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C4D76F-232D-412E-B822-5F7FFBFFB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LANKS-GIA9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129588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Бланки ОГЭ-2017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Русский язык_1v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785813"/>
            <a:ext cx="4224337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Бланк ответов №2_1v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785813"/>
            <a:ext cx="41529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796925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2530" name="Рисунок 10" descr="62_PPE_0058_2017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22433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1" descr="62_PPE_0058_2017-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071563"/>
            <a:ext cx="41433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796925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3554" name="Рисунок 4" descr="62_PPE_0058_2017-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63613"/>
            <a:ext cx="3929063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796925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4578" name="Рисунок 5" descr="62_PPE_0058_2017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43000"/>
            <a:ext cx="757872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5602" name="Рисунок 3" descr="62_PPE_0058_2017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407511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 descr="62_PPE_0058_2017-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25"/>
            <a:ext cx="42862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6626" name="Рисунок 6" descr="62_PPE_0058_2017-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8643937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7650" name="Рисунок 3" descr="62_PPE_0058_2017-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071563"/>
            <a:ext cx="44291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8674" name="Рисунок 4" descr="62_PPE_0058_2017-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14438"/>
            <a:ext cx="8001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29698" name="Рисунок 3" descr="62_PPE_0058_2017-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80724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30722" name="Рисунок 6" descr="62_PPE_0058_2017-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143000"/>
            <a:ext cx="4429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/>
              <a:t>Пакет руководителя</a:t>
            </a:r>
          </a:p>
        </p:txBody>
      </p:sp>
      <p:pic>
        <p:nvPicPr>
          <p:cNvPr id="31746" name="Рисунок 3" descr="62_PPE_0058_2017-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219575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62_PPE_0058_2017-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63"/>
            <a:ext cx="41433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Дополнительный бланк ответов №2</a:t>
            </a:r>
            <a:endParaRPr lang="ru-RU" dirty="0"/>
          </a:p>
        </p:txBody>
      </p:sp>
      <p:pic>
        <p:nvPicPr>
          <p:cNvPr id="14338" name="Содержимое 3" descr="Дополнительный бланк ответов №2_1v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6350" y="1071563"/>
            <a:ext cx="3941763" cy="55721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4986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Адрес электронной почты для направления в РЦОИ сканов бланков ответов, протоколов ПК и форм ППЭ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611188" y="1989138"/>
            <a:ext cx="8075612" cy="4137025"/>
          </a:xfrm>
        </p:spPr>
        <p:txBody>
          <a:bodyPr/>
          <a:lstStyle/>
          <a:p>
            <a:pPr algn="ctr" eaLnBrk="1" hangingPunct="1"/>
            <a:endParaRPr lang="ru-RU" b="1" smtClean="0"/>
          </a:p>
          <a:p>
            <a:pPr algn="ctr" eaLnBrk="1" hangingPunct="1"/>
            <a:endParaRPr lang="ru-RU" b="1" smtClean="0"/>
          </a:p>
          <a:p>
            <a:pPr algn="ctr" eaLnBrk="1" hangingPunct="1">
              <a:buFont typeface="Arial" charset="0"/>
              <a:buNone/>
            </a:pPr>
            <a:r>
              <a:rPr lang="en-US" b="1" smtClean="0">
                <a:hlinkClick r:id="rId2"/>
              </a:rPr>
              <a:t>BLANKS</a:t>
            </a:r>
            <a:r>
              <a:rPr lang="ru-RU" b="1" smtClean="0">
                <a:hlinkClick r:id="rId2"/>
              </a:rPr>
              <a:t>-</a:t>
            </a:r>
            <a:r>
              <a:rPr lang="en-US" b="1" smtClean="0">
                <a:hlinkClick r:id="rId2"/>
              </a:rPr>
              <a:t>GIA</a:t>
            </a:r>
            <a:r>
              <a:rPr lang="ru-RU" b="1" smtClean="0">
                <a:hlinkClick r:id="rId2"/>
              </a:rPr>
              <a:t>9@</a:t>
            </a:r>
            <a:r>
              <a:rPr lang="en-US" b="1" smtClean="0">
                <a:hlinkClick r:id="rId2"/>
              </a:rPr>
              <a:t>MAIL</a:t>
            </a:r>
            <a:r>
              <a:rPr lang="ru-RU" b="1" smtClean="0">
                <a:hlinkClick r:id="rId2"/>
              </a:rPr>
              <a:t>.</a:t>
            </a:r>
            <a:r>
              <a:rPr lang="en-US" b="1" smtClean="0">
                <a:hlinkClick r:id="rId2"/>
              </a:rPr>
              <a:t>RU</a:t>
            </a:r>
            <a:endParaRPr lang="ru-RU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1438" y="274638"/>
            <a:ext cx="9001125" cy="65405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Физика. Дополнительный бланк ответов №2</a:t>
            </a:r>
          </a:p>
        </p:txBody>
      </p:sp>
      <p:pic>
        <p:nvPicPr>
          <p:cNvPr id="15362" name="Содержимое 3" descr="Дополнительный бланк ответов №2_физика_1v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000125"/>
            <a:ext cx="4127500" cy="56435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0900"/>
          </a:xfrm>
        </p:spPr>
        <p:txBody>
          <a:bodyPr/>
          <a:lstStyle/>
          <a:p>
            <a:pPr eaLnBrk="1" hangingPunct="1"/>
            <a:r>
              <a:rPr lang="ru-RU" smtClean="0"/>
              <a:t>Иностранный язык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39750" y="2133600"/>
            <a:ext cx="8208963" cy="42481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5" descr="Английский язык устный_1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42481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Бланк ответов №2_1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81075"/>
            <a:ext cx="40894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Бланки ГВЭ-2017</a:t>
            </a:r>
            <a:endParaRPr lang="ru-RU" dirty="0"/>
          </a:p>
        </p:txBody>
      </p:sp>
      <p:pic>
        <p:nvPicPr>
          <p:cNvPr id="17410" name="Содержимое 3" descr="Бланк регистрации ГВЭ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006475"/>
            <a:ext cx="3886200" cy="5565775"/>
          </a:xfrm>
        </p:spPr>
      </p:pic>
      <p:pic>
        <p:nvPicPr>
          <p:cNvPr id="17411" name="Рисунок 4" descr="Бланк ответов ГВЭ 2017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1000125"/>
            <a:ext cx="3925888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Дополнительный бланк ответов ГВЭ</a:t>
            </a:r>
            <a:endParaRPr lang="ru-RU" dirty="0"/>
          </a:p>
        </p:txBody>
      </p:sp>
      <p:pic>
        <p:nvPicPr>
          <p:cNvPr id="18434" name="Содержимое 3" descr="Дополнительный бланк ответов ГВЭ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" y="1054100"/>
            <a:ext cx="3886200" cy="5495925"/>
          </a:xfrm>
        </p:spPr>
      </p:pic>
      <p:pic>
        <p:nvPicPr>
          <p:cNvPr id="18435" name="Рисунок 4" descr="Оборотная сторона ГВЭ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1071563"/>
            <a:ext cx="3865563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Пакет руководителя</a:t>
            </a:r>
            <a:endParaRPr lang="ru-RU" dirty="0"/>
          </a:p>
        </p:txBody>
      </p:sp>
      <p:pic>
        <p:nvPicPr>
          <p:cNvPr id="19458" name="Содержимое 3" descr="62_PPE_0058_2017-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908050"/>
            <a:ext cx="4378325" cy="5735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Пакет руководителя</a:t>
            </a:r>
            <a:endParaRPr lang="ru-RU" dirty="0"/>
          </a:p>
        </p:txBody>
      </p:sp>
      <p:pic>
        <p:nvPicPr>
          <p:cNvPr id="20482" name="Содержимое 3" descr="62_PPE_0058_2017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928688"/>
            <a:ext cx="3714750" cy="5715000"/>
          </a:xfrm>
        </p:spPr>
      </p:pic>
      <p:pic>
        <p:nvPicPr>
          <p:cNvPr id="20483" name="Рисунок 4" descr="62_PPE_0058_2017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000125"/>
            <a:ext cx="38449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274638"/>
            <a:ext cx="4686300" cy="13684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Пакет руководителя</a:t>
            </a:r>
            <a:endParaRPr lang="ru-RU" dirty="0"/>
          </a:p>
        </p:txBody>
      </p:sp>
      <p:pic>
        <p:nvPicPr>
          <p:cNvPr id="21506" name="Рисунок 6" descr="62_PPE_0058_2017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3770313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62_PPE_0058_2017-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857375"/>
            <a:ext cx="67151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76</TotalTime>
  <Words>71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Бланки ОГЭ-2017</vt:lpstr>
      <vt:lpstr>Дополнительный бланк ответов №2</vt:lpstr>
      <vt:lpstr>Физика. Дополнительный бланк ответов №2</vt:lpstr>
      <vt:lpstr>Иностранный язык </vt:lpstr>
      <vt:lpstr>Бланки ГВЭ-2017</vt:lpstr>
      <vt:lpstr>Дополнительный бланк ответов ГВЭ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Пакет руководителя</vt:lpstr>
      <vt:lpstr>Адрес электронной почты для направления в РЦОИ сканов бланков ответов, протоколов ПК и форм ППЭ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Бланки ОГЭ-2017</dc:title>
  <dc:creator>Анна Чеснокова</dc:creator>
  <cp:lastModifiedBy>УО</cp:lastModifiedBy>
  <cp:revision>11</cp:revision>
  <dcterms:created xsi:type="dcterms:W3CDTF">2017-05-15T19:30:18Z</dcterms:created>
  <dcterms:modified xsi:type="dcterms:W3CDTF">2017-05-18T10:43:13Z</dcterms:modified>
</cp:coreProperties>
</file>