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20" r:id="rId1"/>
  </p:sldMasterIdLst>
  <p:notesMasterIdLst>
    <p:notesMasterId r:id="rId82"/>
  </p:notesMasterIdLst>
  <p:handoutMasterIdLst>
    <p:handoutMasterId r:id="rId83"/>
  </p:handoutMasterIdLst>
  <p:sldIdLst>
    <p:sldId id="515" r:id="rId2"/>
    <p:sldId id="431" r:id="rId3"/>
    <p:sldId id="471" r:id="rId4"/>
    <p:sldId id="502" r:id="rId5"/>
    <p:sldId id="265" r:id="rId6"/>
    <p:sldId id="349" r:id="rId7"/>
    <p:sldId id="350" r:id="rId8"/>
    <p:sldId id="433" r:id="rId9"/>
    <p:sldId id="514" r:id="rId10"/>
    <p:sldId id="432" r:id="rId11"/>
    <p:sldId id="519" r:id="rId12"/>
    <p:sldId id="517" r:id="rId13"/>
    <p:sldId id="518" r:id="rId14"/>
    <p:sldId id="371" r:id="rId15"/>
    <p:sldId id="445" r:id="rId16"/>
    <p:sldId id="477" r:id="rId17"/>
    <p:sldId id="526" r:id="rId18"/>
    <p:sldId id="527" r:id="rId19"/>
    <p:sldId id="455" r:id="rId20"/>
    <p:sldId id="338" r:id="rId21"/>
    <p:sldId id="352" r:id="rId22"/>
    <p:sldId id="353" r:id="rId23"/>
    <p:sldId id="478" r:id="rId24"/>
    <p:sldId id="532" r:id="rId25"/>
    <p:sldId id="483" r:id="rId26"/>
    <p:sldId id="291" r:id="rId27"/>
    <p:sldId id="520" r:id="rId28"/>
    <p:sldId id="301" r:id="rId29"/>
    <p:sldId id="524" r:id="rId30"/>
    <p:sldId id="522" r:id="rId31"/>
    <p:sldId id="523" r:id="rId32"/>
    <p:sldId id="525" r:id="rId33"/>
    <p:sldId id="528" r:id="rId34"/>
    <p:sldId id="302" r:id="rId35"/>
    <p:sldId id="512" r:id="rId36"/>
    <p:sldId id="376" r:id="rId37"/>
    <p:sldId id="557" r:id="rId38"/>
    <p:sldId id="492" r:id="rId39"/>
    <p:sldId id="305" r:id="rId40"/>
    <p:sldId id="530" r:id="rId41"/>
    <p:sldId id="533" r:id="rId42"/>
    <p:sldId id="378" r:id="rId43"/>
    <p:sldId id="307" r:id="rId44"/>
    <p:sldId id="425" r:id="rId45"/>
    <p:sldId id="441" r:id="rId46"/>
    <p:sldId id="442" r:id="rId47"/>
    <p:sldId id="318" r:id="rId48"/>
    <p:sldId id="464" r:id="rId49"/>
    <p:sldId id="504" r:id="rId50"/>
    <p:sldId id="505" r:id="rId51"/>
    <p:sldId id="460" r:id="rId52"/>
    <p:sldId id="497" r:id="rId53"/>
    <p:sldId id="340" r:id="rId54"/>
    <p:sldId id="436" r:id="rId55"/>
    <p:sldId id="421" r:id="rId56"/>
    <p:sldId id="423" r:id="rId57"/>
    <p:sldId id="534" r:id="rId58"/>
    <p:sldId id="535" r:id="rId59"/>
    <p:sldId id="541" r:id="rId60"/>
    <p:sldId id="543" r:id="rId61"/>
    <p:sldId id="544" r:id="rId62"/>
    <p:sldId id="546" r:id="rId63"/>
    <p:sldId id="549" r:id="rId64"/>
    <p:sldId id="552" r:id="rId65"/>
    <p:sldId id="553" r:id="rId66"/>
    <p:sldId id="558" r:id="rId67"/>
    <p:sldId id="560" r:id="rId68"/>
    <p:sldId id="575" r:id="rId69"/>
    <p:sldId id="576" r:id="rId70"/>
    <p:sldId id="578" r:id="rId71"/>
    <p:sldId id="562" r:id="rId72"/>
    <p:sldId id="563" r:id="rId73"/>
    <p:sldId id="564" r:id="rId74"/>
    <p:sldId id="565" r:id="rId75"/>
    <p:sldId id="566" r:id="rId76"/>
    <p:sldId id="569" r:id="rId77"/>
    <p:sldId id="571" r:id="rId78"/>
    <p:sldId id="574" r:id="rId79"/>
    <p:sldId id="579" r:id="rId80"/>
    <p:sldId id="513" r:id="rId81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1935" autoAdjust="0"/>
  </p:normalViewPr>
  <p:slideViewPr>
    <p:cSldViewPr>
      <p:cViewPr varScale="1">
        <p:scale>
          <a:sx n="84" d="100"/>
          <a:sy n="84" d="100"/>
        </p:scale>
        <p:origin x="-11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94F7F-F3B4-46F4-AF82-7EBB7A2950DA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584CA5-0055-47BC-9BC5-6B6B4AFC6F25}">
      <dgm:prSet phldrT="[Текст]" custT="1"/>
      <dgm:spPr/>
      <dgm:t>
        <a:bodyPr/>
        <a:lstStyle/>
        <a:p>
          <a:r>
            <a:rPr lang="ru-RU" sz="1200" u="sng" dirty="0" smtClean="0">
              <a:latin typeface="Times New Roman" pitchFamily="18" charset="0"/>
              <a:cs typeface="Times New Roman" pitchFamily="18" charset="0"/>
            </a:rPr>
            <a:t>Для глухих и слабослышащих обучающихся: 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B8BCFA6-853C-4461-B478-94ABC9D70709}" type="parTrans" cxnId="{BEFC4CB9-9F45-4C7B-9512-1D8725969468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5359AED-0CB3-4804-B58F-B91056D35EEE}" type="sibTrans" cxnId="{BEFC4CB9-9F45-4C7B-9512-1D8725969468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5383C81-9624-4C54-B973-0AE12AE4EC1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аудитории для проведения экзамена оборудуются звукоусиливающей аппаратурой коллективного пользования;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8C3B8EB-13BF-4794-86FF-0DD84516380E}" type="parTrans" cxnId="{A348676A-719A-4EEC-A68E-B57956F36C4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1AF02FB-A9B3-4007-87E4-051F699970AD}" type="sibTrans" cxnId="{A348676A-719A-4EEC-A68E-B57956F36C4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0FED41D-3124-40E7-9ADD-893CAFDD80DE}">
      <dgm:prSet phldrT="[Текст]" custT="1"/>
      <dgm:spPr/>
      <dgm:t>
        <a:bodyPr/>
        <a:lstStyle/>
        <a:p>
          <a:r>
            <a:rPr lang="ru-RU" sz="1200" u="sng" dirty="0" smtClean="0">
              <a:latin typeface="Times New Roman" pitchFamily="18" charset="0"/>
              <a:cs typeface="Times New Roman" pitchFamily="18" charset="0"/>
            </a:rPr>
            <a:t>Для лиц с нарушениями опорно-двигательного аппарата (с тяжелыми нарушениями двигательных функций верхних конечностей):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D79B94E-FD05-4163-A665-CEF361270D8E}" type="parTrans" cxnId="{D59C659E-D4DC-498F-8F77-76D5C6E5DA4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64BF695-D39B-4D4B-A131-866929FFAED3}" type="sibTrans" cxnId="{D59C659E-D4DC-498F-8F77-76D5C6E5DA4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8E1F448-CF67-401A-BE69-EB73DB032CDF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при необходимости привлекается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ассистент-сурдопереводчик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3ED707F-91E2-46B5-AAE9-715CA60D33B8}" type="parTrans" cxnId="{FE76DA19-37AD-47EC-B1B3-2495B14DE2D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B196CC3-2984-48F2-A207-FF870C842900}" type="sibTrans" cxnId="{FE76DA19-37AD-47EC-B1B3-2495B14DE2D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9CF37C2-9096-4477-BDF8-642651411EF9}">
      <dgm:prSet custT="1"/>
      <dgm:spPr/>
      <dgm:t>
        <a:bodyPr/>
        <a:lstStyle/>
        <a:p>
          <a:r>
            <a:rPr lang="ru-RU" sz="1200" u="sng" smtClean="0">
              <a:latin typeface="Times New Roman" pitchFamily="18" charset="0"/>
              <a:cs typeface="Times New Roman" pitchFamily="18" charset="0"/>
            </a:rPr>
            <a:t>Для слепых обучающихся: </a:t>
          </a:r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18A3471-1442-4760-B60C-D9ACB28BD1DE}" type="parTrans" cxnId="{A9135AB5-9925-4801-A4AA-A1710B26D812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E701507-4D5B-42A3-B779-BDDC1D5392FA}" type="sibTrans" cxnId="{A9135AB5-9925-4801-A4AA-A1710B26D812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2BEF871-5325-43BB-820A-9D1C45F66022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экзаменационные материалы оформляются рельефно-точечным шрифтом Брайля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9BFF847-1847-4F14-9D16-44057A26F9EB}" type="parTrans" cxnId="{A8FCD549-E4DF-4E72-A36D-4281CAF26F9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FFD2005-C152-4BCC-AFC9-362781D532B0}" type="sibTrans" cxnId="{A8FCD549-E4DF-4E72-A36D-4281CAF26F9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4FC5A12-06EE-4C70-BB22-D1A37D2DD5E4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письменная экзаменационная работа выполняется рельефно-точечным шрифтом Брайля;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CF20E98-0209-4148-8A35-51E2E31D6326}" type="parTrans" cxnId="{9C4B766D-2D0F-4CA5-A18F-E1C17245FE2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F306878-6276-42B3-BBA7-23F4463BE5DF}" type="sibTrans" cxnId="{9C4B766D-2D0F-4CA5-A18F-E1C17245FE2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51A2F02-F915-4895-B818-3577308591D1}">
      <dgm:prSet custT="1"/>
      <dgm:spPr/>
      <dgm:t>
        <a:bodyPr/>
        <a:lstStyle/>
        <a:p>
          <a:r>
            <a:rPr lang="ru-RU" sz="1200" u="sng" dirty="0" smtClean="0">
              <a:latin typeface="Times New Roman" pitchFamily="18" charset="0"/>
              <a:cs typeface="Times New Roman" pitchFamily="18" charset="0"/>
            </a:rPr>
            <a:t>Для слабовидящих обучающихся: 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5BF8798-5D8A-420A-9B9C-D2FDEE683577}" type="parTrans" cxnId="{DB74AAC7-888C-468E-9757-1C98C99A31D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7B5627A-C92B-4C80-84BB-AB669F423F32}" type="sibTrans" cxnId="{DB74AAC7-888C-468E-9757-1C98C99A31D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6E50213-CD58-4DD5-8BBF-C5D531D2ED57}">
      <dgm:prSet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экзаменационные материалы представляются в увеличенном размере;</a:t>
          </a:r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B5619D0-CB27-4256-90A0-605A9ABF7511}" type="parTrans" cxnId="{F31AF413-F16C-4351-ABE7-1FFF905582F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FA8AD88-2E0F-4886-B403-0F92BA6FF008}" type="sibTrans" cxnId="{F31AF413-F16C-4351-ABE7-1FFF905582F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642F84C-546A-41A6-9579-3C4C05E2DE9D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 аудиториях для проведения экзаменов предусматривается наличие увеличительных устройств и индивидуальное равномерное освещение не менее 300 люкс.</a:t>
          </a:r>
        </a:p>
      </dgm:t>
    </dgm:pt>
    <dgm:pt modelId="{8F189901-DFF1-4F71-B059-CF656AF9CFC0}" type="parTrans" cxnId="{B780E3FB-AB0F-4A53-80CC-7BE1079CC77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C3787CD-0EA1-400C-9E81-1623C531BD1A}" type="sibTrans" cxnId="{B780E3FB-AB0F-4A53-80CC-7BE1079CC77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63A990F-383B-46EF-AC1C-3B0592BD8FD0}">
      <dgm:prSet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письменные задания выполняются на компьютере со специализированным программным обеспечением.</a:t>
          </a:r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A09D9A9-BDC5-4880-99F0-550B444985F7}" type="parTrans" cxnId="{7D7EDA7A-1432-48E6-BF7F-F73D7176E9C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ECF847B-2E35-4B2D-8E7A-18E58EF35739}" type="sibTrans" cxnId="{7D7EDA7A-1432-48E6-BF7F-F73D7176E9C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12BF5BA-F3CD-4761-A848-31686C6FB751}" type="pres">
      <dgm:prSet presAssocID="{D5794F7F-F3B4-46F4-AF82-7EBB7A2950D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7CA2E-0148-4B22-A9DD-8D74700C5946}" type="pres">
      <dgm:prSet presAssocID="{D5584CA5-0055-47BC-9BC5-6B6B4AFC6F25}" presName="compNode" presStyleCnt="0"/>
      <dgm:spPr/>
    </dgm:pt>
    <dgm:pt modelId="{FB3DFC57-3BF2-4693-88F9-51E356C75388}" type="pres">
      <dgm:prSet presAssocID="{D5584CA5-0055-47BC-9BC5-6B6B4AFC6F25}" presName="aNode" presStyleLbl="bgShp" presStyleIdx="0" presStyleCnt="4"/>
      <dgm:spPr/>
      <dgm:t>
        <a:bodyPr/>
        <a:lstStyle/>
        <a:p>
          <a:endParaRPr lang="ru-RU"/>
        </a:p>
      </dgm:t>
    </dgm:pt>
    <dgm:pt modelId="{05AF6A5A-091E-4E23-BAB9-919BE1475510}" type="pres">
      <dgm:prSet presAssocID="{D5584CA5-0055-47BC-9BC5-6B6B4AFC6F25}" presName="textNode" presStyleLbl="bgShp" presStyleIdx="0" presStyleCnt="4"/>
      <dgm:spPr/>
      <dgm:t>
        <a:bodyPr/>
        <a:lstStyle/>
        <a:p>
          <a:endParaRPr lang="ru-RU"/>
        </a:p>
      </dgm:t>
    </dgm:pt>
    <dgm:pt modelId="{D7DDEA6C-8057-4B0D-9778-888F561EBB31}" type="pres">
      <dgm:prSet presAssocID="{D5584CA5-0055-47BC-9BC5-6B6B4AFC6F25}" presName="compChildNode" presStyleCnt="0"/>
      <dgm:spPr/>
    </dgm:pt>
    <dgm:pt modelId="{634658AB-63EA-4366-8225-63BB56D56D79}" type="pres">
      <dgm:prSet presAssocID="{D5584CA5-0055-47BC-9BC5-6B6B4AFC6F25}" presName="theInnerList" presStyleCnt="0"/>
      <dgm:spPr/>
    </dgm:pt>
    <dgm:pt modelId="{DBC6C603-D8D3-49FE-9AE6-7BDF664B02DE}" type="pres">
      <dgm:prSet presAssocID="{65383C81-9624-4C54-B973-0AE12AE4EC18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D4D58-3CE6-4211-B963-9314BF089A7D}" type="pres">
      <dgm:prSet presAssocID="{65383C81-9624-4C54-B973-0AE12AE4EC18}" presName="aSpace2" presStyleCnt="0"/>
      <dgm:spPr/>
    </dgm:pt>
    <dgm:pt modelId="{D1305B08-BE32-4567-A351-2679108BA228}" type="pres">
      <dgm:prSet presAssocID="{C8E1F448-CF67-401A-BE69-EB73DB032CDF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C0A1F-B449-40E1-B5EF-094151A126C7}" type="pres">
      <dgm:prSet presAssocID="{D5584CA5-0055-47BC-9BC5-6B6B4AFC6F25}" presName="aSpace" presStyleCnt="0"/>
      <dgm:spPr/>
    </dgm:pt>
    <dgm:pt modelId="{D049F2E7-6C98-447E-9732-FA8748164965}" type="pres">
      <dgm:prSet presAssocID="{951A2F02-F915-4895-B818-3577308591D1}" presName="compNode" presStyleCnt="0"/>
      <dgm:spPr/>
    </dgm:pt>
    <dgm:pt modelId="{4B45BA8F-767B-4F3F-91E3-91273D4BAAF4}" type="pres">
      <dgm:prSet presAssocID="{951A2F02-F915-4895-B818-3577308591D1}" presName="aNode" presStyleLbl="bgShp" presStyleIdx="1" presStyleCnt="4"/>
      <dgm:spPr/>
      <dgm:t>
        <a:bodyPr/>
        <a:lstStyle/>
        <a:p>
          <a:endParaRPr lang="ru-RU"/>
        </a:p>
      </dgm:t>
    </dgm:pt>
    <dgm:pt modelId="{29A0B0BB-46BD-40DD-8ACB-78330968EC57}" type="pres">
      <dgm:prSet presAssocID="{951A2F02-F915-4895-B818-3577308591D1}" presName="textNode" presStyleLbl="bgShp" presStyleIdx="1" presStyleCnt="4"/>
      <dgm:spPr/>
      <dgm:t>
        <a:bodyPr/>
        <a:lstStyle/>
        <a:p>
          <a:endParaRPr lang="ru-RU"/>
        </a:p>
      </dgm:t>
    </dgm:pt>
    <dgm:pt modelId="{9C70E621-5A0C-4CBE-AE0C-BF5051DF3F88}" type="pres">
      <dgm:prSet presAssocID="{951A2F02-F915-4895-B818-3577308591D1}" presName="compChildNode" presStyleCnt="0"/>
      <dgm:spPr/>
    </dgm:pt>
    <dgm:pt modelId="{84A311BB-8EE1-4F37-9AC3-6C0B54E2A0A6}" type="pres">
      <dgm:prSet presAssocID="{951A2F02-F915-4895-B818-3577308591D1}" presName="theInnerList" presStyleCnt="0"/>
      <dgm:spPr/>
    </dgm:pt>
    <dgm:pt modelId="{F23D6D01-0D37-4AC8-BE36-6422CBA62E84}" type="pres">
      <dgm:prSet presAssocID="{B6E50213-CD58-4DD5-8BBF-C5D531D2ED57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622F7-C3F2-4AD8-AF29-BA6AE7C337CE}" type="pres">
      <dgm:prSet presAssocID="{B6E50213-CD58-4DD5-8BBF-C5D531D2ED57}" presName="aSpace2" presStyleCnt="0"/>
      <dgm:spPr/>
    </dgm:pt>
    <dgm:pt modelId="{4C48CE9A-FC40-4E6F-AE5A-A475DCAE83FF}" type="pres">
      <dgm:prSet presAssocID="{3642F84C-546A-41A6-9579-3C4C05E2DE9D}" presName="childNode" presStyleLbl="node1" presStyleIdx="3" presStyleCnt="7" custScaleY="154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BDD3A-ECCE-4C89-A522-A25FB96125FA}" type="pres">
      <dgm:prSet presAssocID="{951A2F02-F915-4895-B818-3577308591D1}" presName="aSpace" presStyleCnt="0"/>
      <dgm:spPr/>
    </dgm:pt>
    <dgm:pt modelId="{CBC0F1B8-6ED1-4FEC-9DA5-47B70E186216}" type="pres">
      <dgm:prSet presAssocID="{B9CF37C2-9096-4477-BDF8-642651411EF9}" presName="compNode" presStyleCnt="0"/>
      <dgm:spPr/>
    </dgm:pt>
    <dgm:pt modelId="{AE889CE4-BD73-4483-9112-AC6E205EFE45}" type="pres">
      <dgm:prSet presAssocID="{B9CF37C2-9096-4477-BDF8-642651411EF9}" presName="aNode" presStyleLbl="bgShp" presStyleIdx="2" presStyleCnt="4"/>
      <dgm:spPr/>
      <dgm:t>
        <a:bodyPr/>
        <a:lstStyle/>
        <a:p>
          <a:endParaRPr lang="ru-RU"/>
        </a:p>
      </dgm:t>
    </dgm:pt>
    <dgm:pt modelId="{9084F5DD-9BF9-41E0-89F0-D21353A71BF2}" type="pres">
      <dgm:prSet presAssocID="{B9CF37C2-9096-4477-BDF8-642651411EF9}" presName="textNode" presStyleLbl="bgShp" presStyleIdx="2" presStyleCnt="4"/>
      <dgm:spPr/>
      <dgm:t>
        <a:bodyPr/>
        <a:lstStyle/>
        <a:p>
          <a:endParaRPr lang="ru-RU"/>
        </a:p>
      </dgm:t>
    </dgm:pt>
    <dgm:pt modelId="{A398C775-4F9F-48E8-899A-408D43ED3008}" type="pres">
      <dgm:prSet presAssocID="{B9CF37C2-9096-4477-BDF8-642651411EF9}" presName="compChildNode" presStyleCnt="0"/>
      <dgm:spPr/>
    </dgm:pt>
    <dgm:pt modelId="{F0D8C234-EC8B-4D5C-81CE-A305B8C6CDF4}" type="pres">
      <dgm:prSet presAssocID="{B9CF37C2-9096-4477-BDF8-642651411EF9}" presName="theInnerList" presStyleCnt="0"/>
      <dgm:spPr/>
    </dgm:pt>
    <dgm:pt modelId="{05A79CFB-3295-493A-BCA2-97C01ADFD08F}" type="pres">
      <dgm:prSet presAssocID="{42BEF871-5325-43BB-820A-9D1C45F66022}" presName="childNode" presStyleLbl="node1" presStyleIdx="4" presStyleCnt="7" custScaleY="163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BCED0-D498-4BFA-A108-3F5256EDABDC}" type="pres">
      <dgm:prSet presAssocID="{42BEF871-5325-43BB-820A-9D1C45F66022}" presName="aSpace2" presStyleCnt="0"/>
      <dgm:spPr/>
    </dgm:pt>
    <dgm:pt modelId="{11EAACA5-B4EF-45C1-952A-C90D9171C687}" type="pres">
      <dgm:prSet presAssocID="{74FC5A12-06EE-4C70-BB22-D1A37D2DD5E4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9C59F-4F64-4FCD-9B65-20AAB6A99F8F}" type="pres">
      <dgm:prSet presAssocID="{B9CF37C2-9096-4477-BDF8-642651411EF9}" presName="aSpace" presStyleCnt="0"/>
      <dgm:spPr/>
    </dgm:pt>
    <dgm:pt modelId="{FBABAEC3-345F-4834-80BB-48B510380CAE}" type="pres">
      <dgm:prSet presAssocID="{C0FED41D-3124-40E7-9ADD-893CAFDD80DE}" presName="compNode" presStyleCnt="0"/>
      <dgm:spPr/>
    </dgm:pt>
    <dgm:pt modelId="{0727A838-BBF2-43D1-937A-CD0E68819096}" type="pres">
      <dgm:prSet presAssocID="{C0FED41D-3124-40E7-9ADD-893CAFDD80DE}" presName="aNode" presStyleLbl="bgShp" presStyleIdx="3" presStyleCnt="4"/>
      <dgm:spPr/>
      <dgm:t>
        <a:bodyPr/>
        <a:lstStyle/>
        <a:p>
          <a:endParaRPr lang="ru-RU"/>
        </a:p>
      </dgm:t>
    </dgm:pt>
    <dgm:pt modelId="{EDF61E0C-129D-40B8-A34B-7668EE4E9B54}" type="pres">
      <dgm:prSet presAssocID="{C0FED41D-3124-40E7-9ADD-893CAFDD80DE}" presName="textNode" presStyleLbl="bgShp" presStyleIdx="3" presStyleCnt="4"/>
      <dgm:spPr/>
      <dgm:t>
        <a:bodyPr/>
        <a:lstStyle/>
        <a:p>
          <a:endParaRPr lang="ru-RU"/>
        </a:p>
      </dgm:t>
    </dgm:pt>
    <dgm:pt modelId="{283E79BE-7B29-4493-8AE8-8279A67D2AEB}" type="pres">
      <dgm:prSet presAssocID="{C0FED41D-3124-40E7-9ADD-893CAFDD80DE}" presName="compChildNode" presStyleCnt="0"/>
      <dgm:spPr/>
    </dgm:pt>
    <dgm:pt modelId="{A44D24E8-EA79-43AE-BC1C-975623297664}" type="pres">
      <dgm:prSet presAssocID="{C0FED41D-3124-40E7-9ADD-893CAFDD80DE}" presName="theInnerList" presStyleCnt="0"/>
      <dgm:spPr/>
    </dgm:pt>
    <dgm:pt modelId="{792489A8-0E9D-4E0A-9E1A-0B2DB580241A}" type="pres">
      <dgm:prSet presAssocID="{C63A990F-383B-46EF-AC1C-3B0592BD8FD0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6DA19-37AD-47EC-B1B3-2495B14DE2D0}" srcId="{D5584CA5-0055-47BC-9BC5-6B6B4AFC6F25}" destId="{C8E1F448-CF67-401A-BE69-EB73DB032CDF}" srcOrd="1" destOrd="0" parTransId="{B3ED707F-91E2-46B5-AAE9-715CA60D33B8}" sibTransId="{5B196CC3-2984-48F2-A207-FF870C842900}"/>
    <dgm:cxn modelId="{BBEFEFA3-C7F6-4468-86C3-AE76786D274E}" type="presOf" srcId="{951A2F02-F915-4895-B818-3577308591D1}" destId="{4B45BA8F-767B-4F3F-91E3-91273D4BAAF4}" srcOrd="0" destOrd="0" presId="urn:microsoft.com/office/officeart/2005/8/layout/lProcess2"/>
    <dgm:cxn modelId="{8F104C00-5480-4FFB-BE48-E0352CE950D0}" type="presOf" srcId="{65383C81-9624-4C54-B973-0AE12AE4EC18}" destId="{DBC6C603-D8D3-49FE-9AE6-7BDF664B02DE}" srcOrd="0" destOrd="0" presId="urn:microsoft.com/office/officeart/2005/8/layout/lProcess2"/>
    <dgm:cxn modelId="{D74C8795-477D-4B49-9218-1F5B94A26E3C}" type="presOf" srcId="{42BEF871-5325-43BB-820A-9D1C45F66022}" destId="{05A79CFB-3295-493A-BCA2-97C01ADFD08F}" srcOrd="0" destOrd="0" presId="urn:microsoft.com/office/officeart/2005/8/layout/lProcess2"/>
    <dgm:cxn modelId="{BEFC4CB9-9F45-4C7B-9512-1D8725969468}" srcId="{D5794F7F-F3B4-46F4-AF82-7EBB7A2950DA}" destId="{D5584CA5-0055-47BC-9BC5-6B6B4AFC6F25}" srcOrd="0" destOrd="0" parTransId="{4B8BCFA6-853C-4461-B478-94ABC9D70709}" sibTransId="{45359AED-0CB3-4804-B58F-B91056D35EEE}"/>
    <dgm:cxn modelId="{67F98EDC-B361-468F-902D-C6473A6D778A}" type="presOf" srcId="{951A2F02-F915-4895-B818-3577308591D1}" destId="{29A0B0BB-46BD-40DD-8ACB-78330968EC57}" srcOrd="1" destOrd="0" presId="urn:microsoft.com/office/officeart/2005/8/layout/lProcess2"/>
    <dgm:cxn modelId="{74D1E054-FD90-4D88-B95B-4702005A6C18}" type="presOf" srcId="{74FC5A12-06EE-4C70-BB22-D1A37D2DD5E4}" destId="{11EAACA5-B4EF-45C1-952A-C90D9171C687}" srcOrd="0" destOrd="0" presId="urn:microsoft.com/office/officeart/2005/8/layout/lProcess2"/>
    <dgm:cxn modelId="{5CFFFC4F-C305-419E-97B9-90261DC3C14A}" type="presOf" srcId="{D5584CA5-0055-47BC-9BC5-6B6B4AFC6F25}" destId="{05AF6A5A-091E-4E23-BAB9-919BE1475510}" srcOrd="1" destOrd="0" presId="urn:microsoft.com/office/officeart/2005/8/layout/lProcess2"/>
    <dgm:cxn modelId="{6E61C00B-E953-400F-9143-F562C2F702A2}" type="presOf" srcId="{D5794F7F-F3B4-46F4-AF82-7EBB7A2950DA}" destId="{212BF5BA-F3CD-4761-A848-31686C6FB751}" srcOrd="0" destOrd="0" presId="urn:microsoft.com/office/officeart/2005/8/layout/lProcess2"/>
    <dgm:cxn modelId="{7D7EDA7A-1432-48E6-BF7F-F73D7176E9CC}" srcId="{C0FED41D-3124-40E7-9ADD-893CAFDD80DE}" destId="{C63A990F-383B-46EF-AC1C-3B0592BD8FD0}" srcOrd="0" destOrd="0" parTransId="{BA09D9A9-BDC5-4880-99F0-550B444985F7}" sibTransId="{0ECF847B-2E35-4B2D-8E7A-18E58EF35739}"/>
    <dgm:cxn modelId="{DB74AAC7-888C-468E-9757-1C98C99A31DC}" srcId="{D5794F7F-F3B4-46F4-AF82-7EBB7A2950DA}" destId="{951A2F02-F915-4895-B818-3577308591D1}" srcOrd="1" destOrd="0" parTransId="{15BF8798-5D8A-420A-9B9C-D2FDEE683577}" sibTransId="{A7B5627A-C92B-4C80-84BB-AB669F423F32}"/>
    <dgm:cxn modelId="{F31AF413-F16C-4351-ABE7-1FFF905582F3}" srcId="{951A2F02-F915-4895-B818-3577308591D1}" destId="{B6E50213-CD58-4DD5-8BBF-C5D531D2ED57}" srcOrd="0" destOrd="0" parTransId="{DB5619D0-CB27-4256-90A0-605A9ABF7511}" sibTransId="{EFA8AD88-2E0F-4886-B403-0F92BA6FF008}"/>
    <dgm:cxn modelId="{22E42367-7EC7-44C8-867F-B266E61053CD}" type="presOf" srcId="{B9CF37C2-9096-4477-BDF8-642651411EF9}" destId="{AE889CE4-BD73-4483-9112-AC6E205EFE45}" srcOrd="0" destOrd="0" presId="urn:microsoft.com/office/officeart/2005/8/layout/lProcess2"/>
    <dgm:cxn modelId="{A348676A-719A-4EEC-A68E-B57956F36C44}" srcId="{D5584CA5-0055-47BC-9BC5-6B6B4AFC6F25}" destId="{65383C81-9624-4C54-B973-0AE12AE4EC18}" srcOrd="0" destOrd="0" parTransId="{98C3B8EB-13BF-4794-86FF-0DD84516380E}" sibTransId="{61AF02FB-A9B3-4007-87E4-051F699970AD}"/>
    <dgm:cxn modelId="{B780E3FB-AB0F-4A53-80CC-7BE1079CC770}" srcId="{951A2F02-F915-4895-B818-3577308591D1}" destId="{3642F84C-546A-41A6-9579-3C4C05E2DE9D}" srcOrd="1" destOrd="0" parTransId="{8F189901-DFF1-4F71-B059-CF656AF9CFC0}" sibTransId="{7C3787CD-0EA1-400C-9E81-1623C531BD1A}"/>
    <dgm:cxn modelId="{A8FCD549-E4DF-4E72-A36D-4281CAF26F9D}" srcId="{B9CF37C2-9096-4477-BDF8-642651411EF9}" destId="{42BEF871-5325-43BB-820A-9D1C45F66022}" srcOrd="0" destOrd="0" parTransId="{A9BFF847-1847-4F14-9D16-44057A26F9EB}" sibTransId="{8FFD2005-C152-4BCC-AFC9-362781D532B0}"/>
    <dgm:cxn modelId="{917D468F-59DC-4DC8-98AE-D9F33BF9764F}" type="presOf" srcId="{C0FED41D-3124-40E7-9ADD-893CAFDD80DE}" destId="{EDF61E0C-129D-40B8-A34B-7668EE4E9B54}" srcOrd="1" destOrd="0" presId="urn:microsoft.com/office/officeart/2005/8/layout/lProcess2"/>
    <dgm:cxn modelId="{A9135AB5-9925-4801-A4AA-A1710B26D812}" srcId="{D5794F7F-F3B4-46F4-AF82-7EBB7A2950DA}" destId="{B9CF37C2-9096-4477-BDF8-642651411EF9}" srcOrd="2" destOrd="0" parTransId="{B18A3471-1442-4760-B60C-D9ACB28BD1DE}" sibTransId="{2E701507-4D5B-42A3-B779-BDDC1D5392FA}"/>
    <dgm:cxn modelId="{01C9CD6F-ECE5-46C2-B278-B5C36D16B83D}" type="presOf" srcId="{B6E50213-CD58-4DD5-8BBF-C5D531D2ED57}" destId="{F23D6D01-0D37-4AC8-BE36-6422CBA62E84}" srcOrd="0" destOrd="0" presId="urn:microsoft.com/office/officeart/2005/8/layout/lProcess2"/>
    <dgm:cxn modelId="{C69F30EF-A533-4671-B69B-ED088C526D37}" type="presOf" srcId="{B9CF37C2-9096-4477-BDF8-642651411EF9}" destId="{9084F5DD-9BF9-41E0-89F0-D21353A71BF2}" srcOrd="1" destOrd="0" presId="urn:microsoft.com/office/officeart/2005/8/layout/lProcess2"/>
    <dgm:cxn modelId="{1F239D32-BDCC-4657-ADD7-A031DFDABD11}" type="presOf" srcId="{C0FED41D-3124-40E7-9ADD-893CAFDD80DE}" destId="{0727A838-BBF2-43D1-937A-CD0E68819096}" srcOrd="0" destOrd="0" presId="urn:microsoft.com/office/officeart/2005/8/layout/lProcess2"/>
    <dgm:cxn modelId="{C47F3F0C-AB44-4BB9-B979-46FDFD1CEA49}" type="presOf" srcId="{C8E1F448-CF67-401A-BE69-EB73DB032CDF}" destId="{D1305B08-BE32-4567-A351-2679108BA228}" srcOrd="0" destOrd="0" presId="urn:microsoft.com/office/officeart/2005/8/layout/lProcess2"/>
    <dgm:cxn modelId="{9C4B766D-2D0F-4CA5-A18F-E1C17245FE2B}" srcId="{B9CF37C2-9096-4477-BDF8-642651411EF9}" destId="{74FC5A12-06EE-4C70-BB22-D1A37D2DD5E4}" srcOrd="1" destOrd="0" parTransId="{8CF20E98-0209-4148-8A35-51E2E31D6326}" sibTransId="{BF306878-6276-42B3-BBA7-23F4463BE5DF}"/>
    <dgm:cxn modelId="{D59C659E-D4DC-498F-8F77-76D5C6E5DA4D}" srcId="{D5794F7F-F3B4-46F4-AF82-7EBB7A2950DA}" destId="{C0FED41D-3124-40E7-9ADD-893CAFDD80DE}" srcOrd="3" destOrd="0" parTransId="{3D79B94E-FD05-4163-A665-CEF361270D8E}" sibTransId="{064BF695-D39B-4D4B-A131-866929FFAED3}"/>
    <dgm:cxn modelId="{1AAAD8A2-D228-42AE-A193-DE018E41FA8A}" type="presOf" srcId="{3642F84C-546A-41A6-9579-3C4C05E2DE9D}" destId="{4C48CE9A-FC40-4E6F-AE5A-A475DCAE83FF}" srcOrd="0" destOrd="0" presId="urn:microsoft.com/office/officeart/2005/8/layout/lProcess2"/>
    <dgm:cxn modelId="{2D54EA1A-24F8-4BE6-916E-6548F748D87C}" type="presOf" srcId="{D5584CA5-0055-47BC-9BC5-6B6B4AFC6F25}" destId="{FB3DFC57-3BF2-4693-88F9-51E356C75388}" srcOrd="0" destOrd="0" presId="urn:microsoft.com/office/officeart/2005/8/layout/lProcess2"/>
    <dgm:cxn modelId="{562F1281-EE08-42ED-8A3D-A41F61C23B37}" type="presOf" srcId="{C63A990F-383B-46EF-AC1C-3B0592BD8FD0}" destId="{792489A8-0E9D-4E0A-9E1A-0B2DB580241A}" srcOrd="0" destOrd="0" presId="urn:microsoft.com/office/officeart/2005/8/layout/lProcess2"/>
    <dgm:cxn modelId="{1D6EAD68-21EB-4178-9525-126EC49B3B6D}" type="presParOf" srcId="{212BF5BA-F3CD-4761-A848-31686C6FB751}" destId="{D687CA2E-0148-4B22-A9DD-8D74700C5946}" srcOrd="0" destOrd="0" presId="urn:microsoft.com/office/officeart/2005/8/layout/lProcess2"/>
    <dgm:cxn modelId="{B775037C-262B-4998-9D80-D7862BAFFB2A}" type="presParOf" srcId="{D687CA2E-0148-4B22-A9DD-8D74700C5946}" destId="{FB3DFC57-3BF2-4693-88F9-51E356C75388}" srcOrd="0" destOrd="0" presId="urn:microsoft.com/office/officeart/2005/8/layout/lProcess2"/>
    <dgm:cxn modelId="{3270BDD3-800B-4D6F-B6B8-DAF79D07D465}" type="presParOf" srcId="{D687CA2E-0148-4B22-A9DD-8D74700C5946}" destId="{05AF6A5A-091E-4E23-BAB9-919BE1475510}" srcOrd="1" destOrd="0" presId="urn:microsoft.com/office/officeart/2005/8/layout/lProcess2"/>
    <dgm:cxn modelId="{7E6C9363-A74C-4C14-A99E-E502B1DEF74C}" type="presParOf" srcId="{D687CA2E-0148-4B22-A9DD-8D74700C5946}" destId="{D7DDEA6C-8057-4B0D-9778-888F561EBB31}" srcOrd="2" destOrd="0" presId="urn:microsoft.com/office/officeart/2005/8/layout/lProcess2"/>
    <dgm:cxn modelId="{C1878639-5949-45A0-BC29-FA6B347F7E63}" type="presParOf" srcId="{D7DDEA6C-8057-4B0D-9778-888F561EBB31}" destId="{634658AB-63EA-4366-8225-63BB56D56D79}" srcOrd="0" destOrd="0" presId="urn:microsoft.com/office/officeart/2005/8/layout/lProcess2"/>
    <dgm:cxn modelId="{9969FD06-E1EB-443F-9D6E-C16C4FB19B84}" type="presParOf" srcId="{634658AB-63EA-4366-8225-63BB56D56D79}" destId="{DBC6C603-D8D3-49FE-9AE6-7BDF664B02DE}" srcOrd="0" destOrd="0" presId="urn:microsoft.com/office/officeart/2005/8/layout/lProcess2"/>
    <dgm:cxn modelId="{7D901E66-CCEB-4F8A-A074-9038312532EF}" type="presParOf" srcId="{634658AB-63EA-4366-8225-63BB56D56D79}" destId="{CB1D4D58-3CE6-4211-B963-9314BF089A7D}" srcOrd="1" destOrd="0" presId="urn:microsoft.com/office/officeart/2005/8/layout/lProcess2"/>
    <dgm:cxn modelId="{704F6F90-98F7-4AA9-834A-DC3BAC83D11E}" type="presParOf" srcId="{634658AB-63EA-4366-8225-63BB56D56D79}" destId="{D1305B08-BE32-4567-A351-2679108BA228}" srcOrd="2" destOrd="0" presId="urn:microsoft.com/office/officeart/2005/8/layout/lProcess2"/>
    <dgm:cxn modelId="{F5BE6521-B0E1-4A12-B0DF-CCDD6D49FE22}" type="presParOf" srcId="{212BF5BA-F3CD-4761-A848-31686C6FB751}" destId="{E6CC0A1F-B449-40E1-B5EF-094151A126C7}" srcOrd="1" destOrd="0" presId="urn:microsoft.com/office/officeart/2005/8/layout/lProcess2"/>
    <dgm:cxn modelId="{25A3AA96-4FAE-4BB7-997A-4362C86DD7D8}" type="presParOf" srcId="{212BF5BA-F3CD-4761-A848-31686C6FB751}" destId="{D049F2E7-6C98-447E-9732-FA8748164965}" srcOrd="2" destOrd="0" presId="urn:microsoft.com/office/officeart/2005/8/layout/lProcess2"/>
    <dgm:cxn modelId="{F9BE4798-7041-4810-9DC3-7BA20C144812}" type="presParOf" srcId="{D049F2E7-6C98-447E-9732-FA8748164965}" destId="{4B45BA8F-767B-4F3F-91E3-91273D4BAAF4}" srcOrd="0" destOrd="0" presId="urn:microsoft.com/office/officeart/2005/8/layout/lProcess2"/>
    <dgm:cxn modelId="{E06254B7-03A2-4DA6-9F96-C639F21AA380}" type="presParOf" srcId="{D049F2E7-6C98-447E-9732-FA8748164965}" destId="{29A0B0BB-46BD-40DD-8ACB-78330968EC57}" srcOrd="1" destOrd="0" presId="urn:microsoft.com/office/officeart/2005/8/layout/lProcess2"/>
    <dgm:cxn modelId="{730443C3-1FEE-4203-90DC-29955A148693}" type="presParOf" srcId="{D049F2E7-6C98-447E-9732-FA8748164965}" destId="{9C70E621-5A0C-4CBE-AE0C-BF5051DF3F88}" srcOrd="2" destOrd="0" presId="urn:microsoft.com/office/officeart/2005/8/layout/lProcess2"/>
    <dgm:cxn modelId="{C5072B48-9D23-4082-83F1-B25B1A13FFCF}" type="presParOf" srcId="{9C70E621-5A0C-4CBE-AE0C-BF5051DF3F88}" destId="{84A311BB-8EE1-4F37-9AC3-6C0B54E2A0A6}" srcOrd="0" destOrd="0" presId="urn:microsoft.com/office/officeart/2005/8/layout/lProcess2"/>
    <dgm:cxn modelId="{D84F7091-6F6C-4D42-9ED2-B7CE21B7CC8F}" type="presParOf" srcId="{84A311BB-8EE1-4F37-9AC3-6C0B54E2A0A6}" destId="{F23D6D01-0D37-4AC8-BE36-6422CBA62E84}" srcOrd="0" destOrd="0" presId="urn:microsoft.com/office/officeart/2005/8/layout/lProcess2"/>
    <dgm:cxn modelId="{96084B77-3CDC-4619-9324-A875E9AF128C}" type="presParOf" srcId="{84A311BB-8EE1-4F37-9AC3-6C0B54E2A0A6}" destId="{7A7622F7-C3F2-4AD8-AF29-BA6AE7C337CE}" srcOrd="1" destOrd="0" presId="urn:microsoft.com/office/officeart/2005/8/layout/lProcess2"/>
    <dgm:cxn modelId="{8CFF14A7-B944-4F93-B09B-9EF33583A1D0}" type="presParOf" srcId="{84A311BB-8EE1-4F37-9AC3-6C0B54E2A0A6}" destId="{4C48CE9A-FC40-4E6F-AE5A-A475DCAE83FF}" srcOrd="2" destOrd="0" presId="urn:microsoft.com/office/officeart/2005/8/layout/lProcess2"/>
    <dgm:cxn modelId="{FAC5B091-A27E-4223-8F0C-7566C49684DD}" type="presParOf" srcId="{212BF5BA-F3CD-4761-A848-31686C6FB751}" destId="{0C3BDD3A-ECCE-4C89-A522-A25FB96125FA}" srcOrd="3" destOrd="0" presId="urn:microsoft.com/office/officeart/2005/8/layout/lProcess2"/>
    <dgm:cxn modelId="{B2444A0B-9335-4DA3-976E-9BB5999D16BC}" type="presParOf" srcId="{212BF5BA-F3CD-4761-A848-31686C6FB751}" destId="{CBC0F1B8-6ED1-4FEC-9DA5-47B70E186216}" srcOrd="4" destOrd="0" presId="urn:microsoft.com/office/officeart/2005/8/layout/lProcess2"/>
    <dgm:cxn modelId="{980CA0F7-9505-4DC7-AEFC-C5BCD82FAF38}" type="presParOf" srcId="{CBC0F1B8-6ED1-4FEC-9DA5-47B70E186216}" destId="{AE889CE4-BD73-4483-9112-AC6E205EFE45}" srcOrd="0" destOrd="0" presId="urn:microsoft.com/office/officeart/2005/8/layout/lProcess2"/>
    <dgm:cxn modelId="{18BB531B-E7AC-4D8B-991E-4195E6431EBD}" type="presParOf" srcId="{CBC0F1B8-6ED1-4FEC-9DA5-47B70E186216}" destId="{9084F5DD-9BF9-41E0-89F0-D21353A71BF2}" srcOrd="1" destOrd="0" presId="urn:microsoft.com/office/officeart/2005/8/layout/lProcess2"/>
    <dgm:cxn modelId="{66C22FEC-3C9A-424C-815A-0C02E1705D48}" type="presParOf" srcId="{CBC0F1B8-6ED1-4FEC-9DA5-47B70E186216}" destId="{A398C775-4F9F-48E8-899A-408D43ED3008}" srcOrd="2" destOrd="0" presId="urn:microsoft.com/office/officeart/2005/8/layout/lProcess2"/>
    <dgm:cxn modelId="{69B9940A-99FE-4EC2-865E-A4FB4F3AB5B9}" type="presParOf" srcId="{A398C775-4F9F-48E8-899A-408D43ED3008}" destId="{F0D8C234-EC8B-4D5C-81CE-A305B8C6CDF4}" srcOrd="0" destOrd="0" presId="urn:microsoft.com/office/officeart/2005/8/layout/lProcess2"/>
    <dgm:cxn modelId="{C2FCE85C-1D50-4047-96D2-7FDBD0968EDA}" type="presParOf" srcId="{F0D8C234-EC8B-4D5C-81CE-A305B8C6CDF4}" destId="{05A79CFB-3295-493A-BCA2-97C01ADFD08F}" srcOrd="0" destOrd="0" presId="urn:microsoft.com/office/officeart/2005/8/layout/lProcess2"/>
    <dgm:cxn modelId="{ECDA8ACD-B4A7-4247-9FF4-BB180133CB80}" type="presParOf" srcId="{F0D8C234-EC8B-4D5C-81CE-A305B8C6CDF4}" destId="{5D0BCED0-D498-4BFA-A108-3F5256EDABDC}" srcOrd="1" destOrd="0" presId="urn:microsoft.com/office/officeart/2005/8/layout/lProcess2"/>
    <dgm:cxn modelId="{1EC95B15-0DA6-42CA-8645-4F07C45D0BFE}" type="presParOf" srcId="{F0D8C234-EC8B-4D5C-81CE-A305B8C6CDF4}" destId="{11EAACA5-B4EF-45C1-952A-C90D9171C687}" srcOrd="2" destOrd="0" presId="urn:microsoft.com/office/officeart/2005/8/layout/lProcess2"/>
    <dgm:cxn modelId="{BB1658A2-D947-439B-A1B6-D0F949501914}" type="presParOf" srcId="{212BF5BA-F3CD-4761-A848-31686C6FB751}" destId="{4DB9C59F-4F64-4FCD-9B65-20AAB6A99F8F}" srcOrd="5" destOrd="0" presId="urn:microsoft.com/office/officeart/2005/8/layout/lProcess2"/>
    <dgm:cxn modelId="{158E292C-EEBC-4553-925F-2648D4465A02}" type="presParOf" srcId="{212BF5BA-F3CD-4761-A848-31686C6FB751}" destId="{FBABAEC3-345F-4834-80BB-48B510380CAE}" srcOrd="6" destOrd="0" presId="urn:microsoft.com/office/officeart/2005/8/layout/lProcess2"/>
    <dgm:cxn modelId="{6DE80EC6-62E4-49FE-B444-6E35EE1124AF}" type="presParOf" srcId="{FBABAEC3-345F-4834-80BB-48B510380CAE}" destId="{0727A838-BBF2-43D1-937A-CD0E68819096}" srcOrd="0" destOrd="0" presId="urn:microsoft.com/office/officeart/2005/8/layout/lProcess2"/>
    <dgm:cxn modelId="{311FC7D0-4053-470F-9042-924EB4609C25}" type="presParOf" srcId="{FBABAEC3-345F-4834-80BB-48B510380CAE}" destId="{EDF61E0C-129D-40B8-A34B-7668EE4E9B54}" srcOrd="1" destOrd="0" presId="urn:microsoft.com/office/officeart/2005/8/layout/lProcess2"/>
    <dgm:cxn modelId="{00E73A49-F971-44F4-9E0C-9E7A2BBC7AFE}" type="presParOf" srcId="{FBABAEC3-345F-4834-80BB-48B510380CAE}" destId="{283E79BE-7B29-4493-8AE8-8279A67D2AEB}" srcOrd="2" destOrd="0" presId="urn:microsoft.com/office/officeart/2005/8/layout/lProcess2"/>
    <dgm:cxn modelId="{A4A268CE-C776-4063-8F18-617EF12D9D3A}" type="presParOf" srcId="{283E79BE-7B29-4493-8AE8-8279A67D2AEB}" destId="{A44D24E8-EA79-43AE-BC1C-975623297664}" srcOrd="0" destOrd="0" presId="urn:microsoft.com/office/officeart/2005/8/layout/lProcess2"/>
    <dgm:cxn modelId="{32DC6101-3E6B-468A-97AD-4F29BB4906CD}" type="presParOf" srcId="{A44D24E8-EA79-43AE-BC1C-975623297664}" destId="{792489A8-0E9D-4E0A-9E1A-0B2DB580241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A097C1-4752-4663-9145-E665DA9553A5}" type="doc">
      <dgm:prSet loTypeId="urn:microsoft.com/office/officeart/2005/8/layout/default#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BA3C0-2311-4F92-ADEC-C93C342BBEC9}">
      <dgm:prSet phldrT="[Текст]"/>
      <dgm:spPr/>
      <dgm:t>
        <a:bodyPr/>
        <a:lstStyle/>
        <a:p>
          <a:r>
            <a:rPr lang="ru-RU" dirty="0" smtClean="0"/>
            <a:t>изложение</a:t>
          </a:r>
          <a:endParaRPr lang="ru-RU" dirty="0"/>
        </a:p>
      </dgm:t>
    </dgm:pt>
    <dgm:pt modelId="{9D537B3F-5A28-47E1-B7E3-820DB96EEE44}" type="parTrans" cxnId="{422B7A7D-4B50-4CC4-AD88-601FF02A52B4}">
      <dgm:prSet/>
      <dgm:spPr/>
      <dgm:t>
        <a:bodyPr/>
        <a:lstStyle/>
        <a:p>
          <a:endParaRPr lang="ru-RU"/>
        </a:p>
      </dgm:t>
    </dgm:pt>
    <dgm:pt modelId="{6C31935F-682A-41D6-88C1-B111A8D618B2}" type="sibTrans" cxnId="{422B7A7D-4B50-4CC4-AD88-601FF02A52B4}">
      <dgm:prSet/>
      <dgm:spPr/>
      <dgm:t>
        <a:bodyPr/>
        <a:lstStyle/>
        <a:p>
          <a:endParaRPr lang="ru-RU"/>
        </a:p>
      </dgm:t>
    </dgm:pt>
    <dgm:pt modelId="{0B19578F-5DD4-4EB8-8558-8044343869E2}">
      <dgm:prSet phldrT="[Текст]"/>
      <dgm:spPr/>
      <dgm:t>
        <a:bodyPr/>
        <a:lstStyle/>
        <a:p>
          <a:r>
            <a:rPr lang="ru-RU" dirty="0" smtClean="0"/>
            <a:t>сочинение</a:t>
          </a:r>
          <a:endParaRPr lang="ru-RU" dirty="0"/>
        </a:p>
      </dgm:t>
    </dgm:pt>
    <dgm:pt modelId="{18131C65-7081-49F7-A784-4D0249F49D24}" type="parTrans" cxnId="{702F4F47-CAB7-4EC2-A5C2-814EBCF02831}">
      <dgm:prSet/>
      <dgm:spPr/>
      <dgm:t>
        <a:bodyPr/>
        <a:lstStyle/>
        <a:p>
          <a:endParaRPr lang="ru-RU"/>
        </a:p>
      </dgm:t>
    </dgm:pt>
    <dgm:pt modelId="{31A2A5C0-2F03-454E-A53C-EF7AE92B4C7B}" type="sibTrans" cxnId="{702F4F47-CAB7-4EC2-A5C2-814EBCF02831}">
      <dgm:prSet/>
      <dgm:spPr/>
      <dgm:t>
        <a:bodyPr/>
        <a:lstStyle/>
        <a:p>
          <a:endParaRPr lang="ru-RU"/>
        </a:p>
      </dgm:t>
    </dgm:pt>
    <dgm:pt modelId="{FA6B6EFE-E79A-4FC8-8A8B-A3FD6992B077}">
      <dgm:prSet phldrT="[Текст]"/>
      <dgm:spPr/>
      <dgm:t>
        <a:bodyPr/>
        <a:lstStyle/>
        <a:p>
          <a:r>
            <a:rPr lang="ru-RU" dirty="0" smtClean="0"/>
            <a:t>диктант</a:t>
          </a:r>
          <a:endParaRPr lang="ru-RU" dirty="0"/>
        </a:p>
      </dgm:t>
    </dgm:pt>
    <dgm:pt modelId="{2438E8AD-B852-4E6E-9B1F-12E06E180F0D}" type="parTrans" cxnId="{271B4BC5-B918-42D6-AF3B-1AC936463C6F}">
      <dgm:prSet/>
      <dgm:spPr/>
      <dgm:t>
        <a:bodyPr/>
        <a:lstStyle/>
        <a:p>
          <a:endParaRPr lang="ru-RU"/>
        </a:p>
      </dgm:t>
    </dgm:pt>
    <dgm:pt modelId="{EE43068E-28E7-403D-B9AA-DBDCD3277475}" type="sibTrans" cxnId="{271B4BC5-B918-42D6-AF3B-1AC936463C6F}">
      <dgm:prSet/>
      <dgm:spPr/>
      <dgm:t>
        <a:bodyPr/>
        <a:lstStyle/>
        <a:p>
          <a:endParaRPr lang="ru-RU"/>
        </a:p>
      </dgm:t>
    </dgm:pt>
    <dgm:pt modelId="{D744C97E-F382-48C3-981C-D3360F875E89}" type="pres">
      <dgm:prSet presAssocID="{60A097C1-4752-4663-9145-E665DA9553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195C7-3E81-4040-9B79-C68EA9919AE8}" type="pres">
      <dgm:prSet presAssocID="{F95BA3C0-2311-4F92-ADEC-C93C342BBE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2E087-0274-486B-9C9D-75F0569EF9A7}" type="pres">
      <dgm:prSet presAssocID="{6C31935F-682A-41D6-88C1-B111A8D618B2}" presName="sibTrans" presStyleCnt="0"/>
      <dgm:spPr/>
      <dgm:t>
        <a:bodyPr/>
        <a:lstStyle/>
        <a:p>
          <a:endParaRPr lang="ru-RU"/>
        </a:p>
      </dgm:t>
    </dgm:pt>
    <dgm:pt modelId="{E12EE1B3-E642-4AD6-A71C-43A9738F0BF8}" type="pres">
      <dgm:prSet presAssocID="{0B19578F-5DD4-4EB8-8558-8044343869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D6086-1E18-4E12-97C0-1214F560F1A2}" type="pres">
      <dgm:prSet presAssocID="{31A2A5C0-2F03-454E-A53C-EF7AE92B4C7B}" presName="sibTrans" presStyleCnt="0"/>
      <dgm:spPr/>
      <dgm:t>
        <a:bodyPr/>
        <a:lstStyle/>
        <a:p>
          <a:endParaRPr lang="ru-RU"/>
        </a:p>
      </dgm:t>
    </dgm:pt>
    <dgm:pt modelId="{0AEA3E93-F39C-455F-9845-C99B395B94FA}" type="pres">
      <dgm:prSet presAssocID="{FA6B6EFE-E79A-4FC8-8A8B-A3FD6992B0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A06FC1-5804-47E9-BAA5-885195DB8421}" type="presOf" srcId="{FA6B6EFE-E79A-4FC8-8A8B-A3FD6992B077}" destId="{0AEA3E93-F39C-455F-9845-C99B395B94FA}" srcOrd="0" destOrd="0" presId="urn:microsoft.com/office/officeart/2005/8/layout/default#2"/>
    <dgm:cxn modelId="{5A442CD1-8036-43A3-A889-5E19CC9E0DE9}" type="presOf" srcId="{F95BA3C0-2311-4F92-ADEC-C93C342BBEC9}" destId="{C4C195C7-3E81-4040-9B79-C68EA9919AE8}" srcOrd="0" destOrd="0" presId="urn:microsoft.com/office/officeart/2005/8/layout/default#2"/>
    <dgm:cxn modelId="{702F4F47-CAB7-4EC2-A5C2-814EBCF02831}" srcId="{60A097C1-4752-4663-9145-E665DA9553A5}" destId="{0B19578F-5DD4-4EB8-8558-8044343869E2}" srcOrd="1" destOrd="0" parTransId="{18131C65-7081-49F7-A784-4D0249F49D24}" sibTransId="{31A2A5C0-2F03-454E-A53C-EF7AE92B4C7B}"/>
    <dgm:cxn modelId="{422B7A7D-4B50-4CC4-AD88-601FF02A52B4}" srcId="{60A097C1-4752-4663-9145-E665DA9553A5}" destId="{F95BA3C0-2311-4F92-ADEC-C93C342BBEC9}" srcOrd="0" destOrd="0" parTransId="{9D537B3F-5A28-47E1-B7E3-820DB96EEE44}" sibTransId="{6C31935F-682A-41D6-88C1-B111A8D618B2}"/>
    <dgm:cxn modelId="{271B4BC5-B918-42D6-AF3B-1AC936463C6F}" srcId="{60A097C1-4752-4663-9145-E665DA9553A5}" destId="{FA6B6EFE-E79A-4FC8-8A8B-A3FD6992B077}" srcOrd="2" destOrd="0" parTransId="{2438E8AD-B852-4E6E-9B1F-12E06E180F0D}" sibTransId="{EE43068E-28E7-403D-B9AA-DBDCD3277475}"/>
    <dgm:cxn modelId="{8F503739-48C0-44B7-890C-48517380760E}" type="presOf" srcId="{60A097C1-4752-4663-9145-E665DA9553A5}" destId="{D744C97E-F382-48C3-981C-D3360F875E89}" srcOrd="0" destOrd="0" presId="urn:microsoft.com/office/officeart/2005/8/layout/default#2"/>
    <dgm:cxn modelId="{7DF04A69-E766-4587-B8AE-393EA8A6229D}" type="presOf" srcId="{0B19578F-5DD4-4EB8-8558-8044343869E2}" destId="{E12EE1B3-E642-4AD6-A71C-43A9738F0BF8}" srcOrd="0" destOrd="0" presId="urn:microsoft.com/office/officeart/2005/8/layout/default#2"/>
    <dgm:cxn modelId="{951A87D9-3B99-4F1E-AD80-BE496559C13C}" type="presParOf" srcId="{D744C97E-F382-48C3-981C-D3360F875E89}" destId="{C4C195C7-3E81-4040-9B79-C68EA9919AE8}" srcOrd="0" destOrd="0" presId="urn:microsoft.com/office/officeart/2005/8/layout/default#2"/>
    <dgm:cxn modelId="{5A47E673-211C-4480-83AD-DF9BE8A3F550}" type="presParOf" srcId="{D744C97E-F382-48C3-981C-D3360F875E89}" destId="{4842E087-0274-486B-9C9D-75F0569EF9A7}" srcOrd="1" destOrd="0" presId="urn:microsoft.com/office/officeart/2005/8/layout/default#2"/>
    <dgm:cxn modelId="{7C6B3F34-F023-4A8E-BF2E-5516E5452DF1}" type="presParOf" srcId="{D744C97E-F382-48C3-981C-D3360F875E89}" destId="{E12EE1B3-E642-4AD6-A71C-43A9738F0BF8}" srcOrd="2" destOrd="0" presId="urn:microsoft.com/office/officeart/2005/8/layout/default#2"/>
    <dgm:cxn modelId="{A4782F64-5819-40FA-99BD-2853C6F6301B}" type="presParOf" srcId="{D744C97E-F382-48C3-981C-D3360F875E89}" destId="{85DD6086-1E18-4E12-97C0-1214F560F1A2}" srcOrd="3" destOrd="0" presId="urn:microsoft.com/office/officeart/2005/8/layout/default#2"/>
    <dgm:cxn modelId="{8FDD9D83-7958-4A63-8D8F-A2FF472ABE49}" type="presParOf" srcId="{D744C97E-F382-48C3-981C-D3360F875E89}" destId="{0AEA3E93-F39C-455F-9845-C99B395B94FA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F8C4F-6CCC-4608-9A53-58B35BEAF83F}" type="doc">
      <dgm:prSet loTypeId="urn:microsoft.com/office/officeart/2005/8/layout/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E7D98D-29C9-4A17-997E-2CC7B254AC80}">
      <dgm:prSet phldrT="[Текст]"/>
      <dgm:spPr/>
      <dgm:t>
        <a:bodyPr/>
        <a:lstStyle/>
        <a:p>
          <a:r>
            <a:rPr lang="ru-RU" dirty="0" smtClean="0"/>
            <a:t>РЦОИ</a:t>
          </a:r>
          <a:endParaRPr lang="ru-RU" dirty="0"/>
        </a:p>
      </dgm:t>
    </dgm:pt>
    <dgm:pt modelId="{34BD53CF-681E-4EBB-8489-C8C8A4E19386}" type="parTrans" cxnId="{C54110FF-4D1E-40E1-AEBF-B476DE5A2EBE}">
      <dgm:prSet/>
      <dgm:spPr/>
      <dgm:t>
        <a:bodyPr/>
        <a:lstStyle/>
        <a:p>
          <a:endParaRPr lang="ru-RU"/>
        </a:p>
      </dgm:t>
    </dgm:pt>
    <dgm:pt modelId="{B2DAFEA9-38B2-409E-A3AB-FD7622971D66}" type="sibTrans" cxnId="{C54110FF-4D1E-40E1-AEBF-B476DE5A2EBE}">
      <dgm:prSet/>
      <dgm:spPr/>
      <dgm:t>
        <a:bodyPr/>
        <a:lstStyle/>
        <a:p>
          <a:endParaRPr lang="ru-RU"/>
        </a:p>
      </dgm:t>
    </dgm:pt>
    <dgm:pt modelId="{410FAF28-AE65-4588-9C31-FA074BE697BC}">
      <dgm:prSet phldrT="[Текст]"/>
      <dgm:spPr/>
      <dgm:t>
        <a:bodyPr/>
        <a:lstStyle/>
        <a:p>
          <a:r>
            <a:rPr lang="ru-RU" dirty="0" smtClean="0"/>
            <a:t>Ответственный за получение ЭМ</a:t>
          </a:r>
          <a:endParaRPr lang="ru-RU" dirty="0"/>
        </a:p>
      </dgm:t>
    </dgm:pt>
    <dgm:pt modelId="{6E9313FD-2C30-402E-8509-49A259B73A09}" type="parTrans" cxnId="{89BA4FC6-57B2-4B35-94E3-50636E45D0D9}">
      <dgm:prSet/>
      <dgm:spPr/>
      <dgm:t>
        <a:bodyPr/>
        <a:lstStyle/>
        <a:p>
          <a:endParaRPr lang="ru-RU"/>
        </a:p>
      </dgm:t>
    </dgm:pt>
    <dgm:pt modelId="{9776B017-8C49-45C8-9EA2-F00BA4969483}" type="sibTrans" cxnId="{89BA4FC6-57B2-4B35-94E3-50636E45D0D9}">
      <dgm:prSet/>
      <dgm:spPr/>
      <dgm:t>
        <a:bodyPr/>
        <a:lstStyle/>
        <a:p>
          <a:endParaRPr lang="ru-RU"/>
        </a:p>
      </dgm:t>
    </dgm:pt>
    <dgm:pt modelId="{4BB23747-7C12-408E-8850-3B58395B2371}">
      <dgm:prSet phldrT="[Текст]"/>
      <dgm:spPr/>
      <dgm:t>
        <a:bodyPr/>
        <a:lstStyle/>
        <a:p>
          <a:r>
            <a:rPr lang="ru-RU" dirty="0" smtClean="0"/>
            <a:t>Уполномоченный представитель ГЭК</a:t>
          </a:r>
          <a:endParaRPr lang="ru-RU" dirty="0"/>
        </a:p>
      </dgm:t>
    </dgm:pt>
    <dgm:pt modelId="{278E82B6-648F-4937-A103-5890BB907E78}" type="parTrans" cxnId="{691EEB2B-008A-49CF-8CBB-A13637C0AAD4}">
      <dgm:prSet/>
      <dgm:spPr/>
      <dgm:t>
        <a:bodyPr/>
        <a:lstStyle/>
        <a:p>
          <a:endParaRPr lang="ru-RU"/>
        </a:p>
      </dgm:t>
    </dgm:pt>
    <dgm:pt modelId="{253C36C1-3F32-4CFB-A716-261BD6AECD64}" type="sibTrans" cxnId="{691EEB2B-008A-49CF-8CBB-A13637C0AAD4}">
      <dgm:prSet/>
      <dgm:spPr/>
      <dgm:t>
        <a:bodyPr/>
        <a:lstStyle/>
        <a:p>
          <a:endParaRPr lang="ru-RU"/>
        </a:p>
      </dgm:t>
    </dgm:pt>
    <dgm:pt modelId="{A7A40B08-00EC-4C30-BFEC-C53B4C838AFF}">
      <dgm:prSet phldrT="[Текст]"/>
      <dgm:spPr/>
      <dgm:t>
        <a:bodyPr/>
        <a:lstStyle/>
        <a:p>
          <a:r>
            <a:rPr lang="ru-RU" dirty="0" smtClean="0"/>
            <a:t>Руководитель ППЭ </a:t>
          </a:r>
          <a:endParaRPr lang="ru-RU" dirty="0"/>
        </a:p>
      </dgm:t>
    </dgm:pt>
    <dgm:pt modelId="{D3EB0511-D5D2-4E69-A65F-561A0640E61F}" type="parTrans" cxnId="{AEFA679C-1168-46AD-98F9-E0A9246FCE5B}">
      <dgm:prSet/>
      <dgm:spPr/>
      <dgm:t>
        <a:bodyPr/>
        <a:lstStyle/>
        <a:p>
          <a:endParaRPr lang="ru-RU"/>
        </a:p>
      </dgm:t>
    </dgm:pt>
    <dgm:pt modelId="{F209B919-4302-42A7-B460-1395A2ABBE53}" type="sibTrans" cxnId="{AEFA679C-1168-46AD-98F9-E0A9246FCE5B}">
      <dgm:prSet/>
      <dgm:spPr/>
      <dgm:t>
        <a:bodyPr/>
        <a:lstStyle/>
        <a:p>
          <a:endParaRPr lang="ru-RU"/>
        </a:p>
      </dgm:t>
    </dgm:pt>
    <dgm:pt modelId="{0C3D5C62-BED2-45FF-B761-BAE72BA17277}">
      <dgm:prSet phldrT="[Текст]"/>
      <dgm:spPr/>
      <dgm:t>
        <a:bodyPr/>
        <a:lstStyle/>
        <a:p>
          <a:r>
            <a:rPr lang="ru-RU" dirty="0" smtClean="0"/>
            <a:t>Ответственный организатор</a:t>
          </a:r>
          <a:endParaRPr lang="ru-RU" dirty="0"/>
        </a:p>
      </dgm:t>
    </dgm:pt>
    <dgm:pt modelId="{953C5CC8-FEB0-4D0C-9C2F-EF1DBF034458}" type="parTrans" cxnId="{36908CD6-5E84-4FBC-AEF7-ABFDF765D924}">
      <dgm:prSet/>
      <dgm:spPr/>
      <dgm:t>
        <a:bodyPr/>
        <a:lstStyle/>
        <a:p>
          <a:endParaRPr lang="ru-RU"/>
        </a:p>
      </dgm:t>
    </dgm:pt>
    <dgm:pt modelId="{924D2D29-8B09-4C34-AF1D-70D0DBE2EEB4}" type="sibTrans" cxnId="{36908CD6-5E84-4FBC-AEF7-ABFDF765D924}">
      <dgm:prSet/>
      <dgm:spPr/>
      <dgm:t>
        <a:bodyPr/>
        <a:lstStyle/>
        <a:p>
          <a:endParaRPr lang="ru-RU"/>
        </a:p>
      </dgm:t>
    </dgm:pt>
    <dgm:pt modelId="{49BB1BC2-4CB6-4128-947E-48E465DD3D53}">
      <dgm:prSet phldrT="[Текст]"/>
      <dgm:spPr/>
      <dgm:t>
        <a:bodyPr/>
        <a:lstStyle/>
        <a:p>
          <a:r>
            <a:rPr lang="ru-RU" dirty="0" smtClean="0"/>
            <a:t>Руководитель ППЭ</a:t>
          </a:r>
          <a:endParaRPr lang="ru-RU" dirty="0"/>
        </a:p>
      </dgm:t>
    </dgm:pt>
    <dgm:pt modelId="{D094A378-D01F-47D3-A9E9-26118828A2E9}" type="parTrans" cxnId="{9F321C2C-D3DE-4480-90C1-98B4D38742D1}">
      <dgm:prSet/>
      <dgm:spPr/>
      <dgm:t>
        <a:bodyPr/>
        <a:lstStyle/>
        <a:p>
          <a:endParaRPr lang="ru-RU"/>
        </a:p>
      </dgm:t>
    </dgm:pt>
    <dgm:pt modelId="{FD7A11B7-93F6-40F6-BE67-8E4A671972D6}" type="sibTrans" cxnId="{9F321C2C-D3DE-4480-90C1-98B4D38742D1}">
      <dgm:prSet/>
      <dgm:spPr/>
      <dgm:t>
        <a:bodyPr/>
        <a:lstStyle/>
        <a:p>
          <a:endParaRPr lang="ru-RU"/>
        </a:p>
      </dgm:t>
    </dgm:pt>
    <dgm:pt modelId="{2D20CEB8-F87A-4673-B528-FC3EA9549DF4}">
      <dgm:prSet phldrT="[Текст]"/>
      <dgm:spPr/>
      <dgm:t>
        <a:bodyPr/>
        <a:lstStyle/>
        <a:p>
          <a:r>
            <a:rPr lang="ru-RU" dirty="0" smtClean="0"/>
            <a:t>Уполномоченный представитель ГЭК</a:t>
          </a:r>
          <a:endParaRPr lang="ru-RU" dirty="0"/>
        </a:p>
      </dgm:t>
    </dgm:pt>
    <dgm:pt modelId="{F3DE9AF7-D5BB-4936-A961-56D47CE8EBA4}" type="parTrans" cxnId="{E480E691-FBE3-4C46-85A8-551C5D526E61}">
      <dgm:prSet/>
      <dgm:spPr/>
      <dgm:t>
        <a:bodyPr/>
        <a:lstStyle/>
        <a:p>
          <a:endParaRPr lang="ru-RU"/>
        </a:p>
      </dgm:t>
    </dgm:pt>
    <dgm:pt modelId="{2A2E7529-1B70-48FE-B276-3D06BD77AEF7}" type="sibTrans" cxnId="{E480E691-FBE3-4C46-85A8-551C5D526E61}">
      <dgm:prSet/>
      <dgm:spPr/>
      <dgm:t>
        <a:bodyPr/>
        <a:lstStyle/>
        <a:p>
          <a:endParaRPr lang="ru-RU"/>
        </a:p>
      </dgm:t>
    </dgm:pt>
    <dgm:pt modelId="{CD0F2E77-8178-4FA0-BE00-1B5D4C6FC94B}">
      <dgm:prSet phldrT="[Текст]"/>
      <dgm:spPr/>
      <dgm:t>
        <a:bodyPr/>
        <a:lstStyle/>
        <a:p>
          <a:r>
            <a:rPr lang="ru-RU" dirty="0" smtClean="0"/>
            <a:t>ППОИ</a:t>
          </a:r>
          <a:endParaRPr lang="ru-RU" dirty="0"/>
        </a:p>
      </dgm:t>
    </dgm:pt>
    <dgm:pt modelId="{A55E0BF2-8C15-4137-A242-5618A017D5A3}" type="parTrans" cxnId="{685D2E95-7358-45E8-A6B2-417346B4D405}">
      <dgm:prSet/>
      <dgm:spPr/>
      <dgm:t>
        <a:bodyPr/>
        <a:lstStyle/>
        <a:p>
          <a:endParaRPr lang="ru-RU"/>
        </a:p>
      </dgm:t>
    </dgm:pt>
    <dgm:pt modelId="{3AF02721-7C12-4427-B3C1-F80C2918B573}" type="sibTrans" cxnId="{685D2E95-7358-45E8-A6B2-417346B4D405}">
      <dgm:prSet/>
      <dgm:spPr/>
      <dgm:t>
        <a:bodyPr/>
        <a:lstStyle/>
        <a:p>
          <a:endParaRPr lang="ru-RU"/>
        </a:p>
      </dgm:t>
    </dgm:pt>
    <dgm:pt modelId="{4326BB71-B44A-4C22-87C1-2B3DB538707F}" type="pres">
      <dgm:prSet presAssocID="{BD7F8C4F-6CCC-4608-9A53-58B35BEAF8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B04140-1458-4F57-B850-F796DF2C92C1}" type="pres">
      <dgm:prSet presAssocID="{13E7D98D-29C9-4A17-997E-2CC7B254AC8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FFDA5-FF62-4398-B0EE-A548268C9546}" type="pres">
      <dgm:prSet presAssocID="{B2DAFEA9-38B2-409E-A3AB-FD7622971D66}" presName="sibTrans" presStyleLbl="sibTrans2D1" presStyleIdx="0" presStyleCnt="7"/>
      <dgm:spPr/>
      <dgm:t>
        <a:bodyPr/>
        <a:lstStyle/>
        <a:p>
          <a:endParaRPr lang="ru-RU"/>
        </a:p>
      </dgm:t>
    </dgm:pt>
    <dgm:pt modelId="{CA8762FF-0978-4A4A-89F4-FEBDDCECC835}" type="pres">
      <dgm:prSet presAssocID="{B2DAFEA9-38B2-409E-A3AB-FD7622971D66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DEAD116-F684-4178-875B-51104A0DE01D}" type="pres">
      <dgm:prSet presAssocID="{410FAF28-AE65-4588-9C31-FA074BE697B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432CB-19B9-4C6F-9A6F-E844714E703D}" type="pres">
      <dgm:prSet presAssocID="{9776B017-8C49-45C8-9EA2-F00BA4969483}" presName="sibTrans" presStyleLbl="sibTrans2D1" presStyleIdx="1" presStyleCnt="7"/>
      <dgm:spPr/>
      <dgm:t>
        <a:bodyPr/>
        <a:lstStyle/>
        <a:p>
          <a:endParaRPr lang="ru-RU"/>
        </a:p>
      </dgm:t>
    </dgm:pt>
    <dgm:pt modelId="{0642F6A3-F9A9-4968-9019-B419E667A5D4}" type="pres">
      <dgm:prSet presAssocID="{9776B017-8C49-45C8-9EA2-F00BA496948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1EC3570D-A363-4332-9BF8-B59BE7B681D9}" type="pres">
      <dgm:prSet presAssocID="{4BB23747-7C12-408E-8850-3B58395B237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B9EB3-B88A-4CAB-8C92-46B4AC9CD803}" type="pres">
      <dgm:prSet presAssocID="{253C36C1-3F32-4CFB-A716-261BD6AECD64}" presName="sibTrans" presStyleLbl="sibTrans2D1" presStyleIdx="2" presStyleCnt="7"/>
      <dgm:spPr/>
      <dgm:t>
        <a:bodyPr/>
        <a:lstStyle/>
        <a:p>
          <a:endParaRPr lang="ru-RU"/>
        </a:p>
      </dgm:t>
    </dgm:pt>
    <dgm:pt modelId="{697FB714-DD22-4980-8DD1-6C4ECA8F1888}" type="pres">
      <dgm:prSet presAssocID="{253C36C1-3F32-4CFB-A716-261BD6AECD64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83CD81D4-3D47-46AC-A004-9D4136E4A07A}" type="pres">
      <dgm:prSet presAssocID="{A7A40B08-00EC-4C30-BFEC-C53B4C838AF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8E0C1-4F58-4F4E-89BB-3E9BC41862D4}" type="pres">
      <dgm:prSet presAssocID="{F209B919-4302-42A7-B460-1395A2ABBE53}" presName="sibTrans" presStyleLbl="sibTrans2D1" presStyleIdx="3" presStyleCnt="7"/>
      <dgm:spPr/>
      <dgm:t>
        <a:bodyPr/>
        <a:lstStyle/>
        <a:p>
          <a:endParaRPr lang="ru-RU"/>
        </a:p>
      </dgm:t>
    </dgm:pt>
    <dgm:pt modelId="{A51B0088-D893-44B7-8A1F-242C2074CDDC}" type="pres">
      <dgm:prSet presAssocID="{F209B919-4302-42A7-B460-1395A2ABBE53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498C2E7F-E370-4AD9-AFE0-F3454ED88B75}" type="pres">
      <dgm:prSet presAssocID="{0C3D5C62-BED2-45FF-B761-BAE72BA1727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592B2-3945-4603-832C-B3A482860C80}" type="pres">
      <dgm:prSet presAssocID="{924D2D29-8B09-4C34-AF1D-70D0DBE2EEB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938786E0-A809-497F-B52B-B49DADC31022}" type="pres">
      <dgm:prSet presAssocID="{924D2D29-8B09-4C34-AF1D-70D0DBE2EEB4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F6EF10D6-F7E3-4F44-8B82-DC0A4F0E2E1B}" type="pres">
      <dgm:prSet presAssocID="{49BB1BC2-4CB6-4128-947E-48E465DD3D5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82D6B-3640-4116-B02D-33095CEA9590}" type="pres">
      <dgm:prSet presAssocID="{FD7A11B7-93F6-40F6-BE67-8E4A671972D6}" presName="sibTrans" presStyleLbl="sibTrans2D1" presStyleIdx="5" presStyleCnt="7"/>
      <dgm:spPr/>
      <dgm:t>
        <a:bodyPr/>
        <a:lstStyle/>
        <a:p>
          <a:endParaRPr lang="ru-RU"/>
        </a:p>
      </dgm:t>
    </dgm:pt>
    <dgm:pt modelId="{03E5B378-65DF-4410-82C4-F33B6694802B}" type="pres">
      <dgm:prSet presAssocID="{FD7A11B7-93F6-40F6-BE67-8E4A671972D6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89916C67-5876-4035-BC79-68D0873C4A06}" type="pres">
      <dgm:prSet presAssocID="{2D20CEB8-F87A-4673-B528-FC3EA9549DF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21F53-BF3B-4AF7-8496-2A3312CCF630}" type="pres">
      <dgm:prSet presAssocID="{2A2E7529-1B70-48FE-B276-3D06BD77AEF7}" presName="sibTrans" presStyleLbl="sibTrans2D1" presStyleIdx="6" presStyleCnt="7"/>
      <dgm:spPr/>
      <dgm:t>
        <a:bodyPr/>
        <a:lstStyle/>
        <a:p>
          <a:endParaRPr lang="ru-RU"/>
        </a:p>
      </dgm:t>
    </dgm:pt>
    <dgm:pt modelId="{DB648418-2531-4848-870B-E243805D24EE}" type="pres">
      <dgm:prSet presAssocID="{2A2E7529-1B70-48FE-B276-3D06BD77AEF7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93DE73F8-2035-41AE-909E-360199420FD8}" type="pres">
      <dgm:prSet presAssocID="{CD0F2E77-8178-4FA0-BE00-1B5D4C6FC94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EEB2B-008A-49CF-8CBB-A13637C0AAD4}" srcId="{BD7F8C4F-6CCC-4608-9A53-58B35BEAF83F}" destId="{4BB23747-7C12-408E-8850-3B58395B2371}" srcOrd="2" destOrd="0" parTransId="{278E82B6-648F-4937-A103-5890BB907E78}" sibTransId="{253C36C1-3F32-4CFB-A716-261BD6AECD64}"/>
    <dgm:cxn modelId="{730A8BE8-4E7E-4A50-8DEA-D8911F968D5C}" type="presOf" srcId="{924D2D29-8B09-4C34-AF1D-70D0DBE2EEB4}" destId="{938786E0-A809-497F-B52B-B49DADC31022}" srcOrd="1" destOrd="0" presId="urn:microsoft.com/office/officeart/2005/8/layout/process5"/>
    <dgm:cxn modelId="{E3663274-BE1D-495E-8051-CE4F2E616155}" type="presOf" srcId="{9776B017-8C49-45C8-9EA2-F00BA4969483}" destId="{0642F6A3-F9A9-4968-9019-B419E667A5D4}" srcOrd="1" destOrd="0" presId="urn:microsoft.com/office/officeart/2005/8/layout/process5"/>
    <dgm:cxn modelId="{8F158F1B-5105-4BD4-BFF9-58B71F0E8D4D}" type="presOf" srcId="{49BB1BC2-4CB6-4128-947E-48E465DD3D53}" destId="{F6EF10D6-F7E3-4F44-8B82-DC0A4F0E2E1B}" srcOrd="0" destOrd="0" presId="urn:microsoft.com/office/officeart/2005/8/layout/process5"/>
    <dgm:cxn modelId="{0F7B9622-692F-4AA8-ACCC-C68B9C891026}" type="presOf" srcId="{BD7F8C4F-6CCC-4608-9A53-58B35BEAF83F}" destId="{4326BB71-B44A-4C22-87C1-2B3DB538707F}" srcOrd="0" destOrd="0" presId="urn:microsoft.com/office/officeart/2005/8/layout/process5"/>
    <dgm:cxn modelId="{C54110FF-4D1E-40E1-AEBF-B476DE5A2EBE}" srcId="{BD7F8C4F-6CCC-4608-9A53-58B35BEAF83F}" destId="{13E7D98D-29C9-4A17-997E-2CC7B254AC80}" srcOrd="0" destOrd="0" parTransId="{34BD53CF-681E-4EBB-8489-C8C8A4E19386}" sibTransId="{B2DAFEA9-38B2-409E-A3AB-FD7622971D66}"/>
    <dgm:cxn modelId="{685D2E95-7358-45E8-A6B2-417346B4D405}" srcId="{BD7F8C4F-6CCC-4608-9A53-58B35BEAF83F}" destId="{CD0F2E77-8178-4FA0-BE00-1B5D4C6FC94B}" srcOrd="7" destOrd="0" parTransId="{A55E0BF2-8C15-4137-A242-5618A017D5A3}" sibTransId="{3AF02721-7C12-4427-B3C1-F80C2918B573}"/>
    <dgm:cxn modelId="{36908CD6-5E84-4FBC-AEF7-ABFDF765D924}" srcId="{BD7F8C4F-6CCC-4608-9A53-58B35BEAF83F}" destId="{0C3D5C62-BED2-45FF-B761-BAE72BA17277}" srcOrd="4" destOrd="0" parTransId="{953C5CC8-FEB0-4D0C-9C2F-EF1DBF034458}" sibTransId="{924D2D29-8B09-4C34-AF1D-70D0DBE2EEB4}"/>
    <dgm:cxn modelId="{89BA4FC6-57B2-4B35-94E3-50636E45D0D9}" srcId="{BD7F8C4F-6CCC-4608-9A53-58B35BEAF83F}" destId="{410FAF28-AE65-4588-9C31-FA074BE697BC}" srcOrd="1" destOrd="0" parTransId="{6E9313FD-2C30-402E-8509-49A259B73A09}" sibTransId="{9776B017-8C49-45C8-9EA2-F00BA4969483}"/>
    <dgm:cxn modelId="{E480E691-FBE3-4C46-85A8-551C5D526E61}" srcId="{BD7F8C4F-6CCC-4608-9A53-58B35BEAF83F}" destId="{2D20CEB8-F87A-4673-B528-FC3EA9549DF4}" srcOrd="6" destOrd="0" parTransId="{F3DE9AF7-D5BB-4936-A961-56D47CE8EBA4}" sibTransId="{2A2E7529-1B70-48FE-B276-3D06BD77AEF7}"/>
    <dgm:cxn modelId="{962AF7EF-7BC5-4604-AD35-AE3D145D608D}" type="presOf" srcId="{410FAF28-AE65-4588-9C31-FA074BE697BC}" destId="{4DEAD116-F684-4178-875B-51104A0DE01D}" srcOrd="0" destOrd="0" presId="urn:microsoft.com/office/officeart/2005/8/layout/process5"/>
    <dgm:cxn modelId="{1F0E4BDF-8F31-467B-934D-8E5BF0BE87D9}" type="presOf" srcId="{2D20CEB8-F87A-4673-B528-FC3EA9549DF4}" destId="{89916C67-5876-4035-BC79-68D0873C4A06}" srcOrd="0" destOrd="0" presId="urn:microsoft.com/office/officeart/2005/8/layout/process5"/>
    <dgm:cxn modelId="{9F321C2C-D3DE-4480-90C1-98B4D38742D1}" srcId="{BD7F8C4F-6CCC-4608-9A53-58B35BEAF83F}" destId="{49BB1BC2-4CB6-4128-947E-48E465DD3D53}" srcOrd="5" destOrd="0" parTransId="{D094A378-D01F-47D3-A9E9-26118828A2E9}" sibTransId="{FD7A11B7-93F6-40F6-BE67-8E4A671972D6}"/>
    <dgm:cxn modelId="{EF040660-D5ED-4883-815A-3D38822FCBD3}" type="presOf" srcId="{0C3D5C62-BED2-45FF-B761-BAE72BA17277}" destId="{498C2E7F-E370-4AD9-AFE0-F3454ED88B75}" srcOrd="0" destOrd="0" presId="urn:microsoft.com/office/officeart/2005/8/layout/process5"/>
    <dgm:cxn modelId="{C98E3F4C-1687-4B3B-A37F-C137FF2893AB}" type="presOf" srcId="{2A2E7529-1B70-48FE-B276-3D06BD77AEF7}" destId="{94521F53-BF3B-4AF7-8496-2A3312CCF630}" srcOrd="0" destOrd="0" presId="urn:microsoft.com/office/officeart/2005/8/layout/process5"/>
    <dgm:cxn modelId="{4FA7FA2E-B2AA-420E-A3B9-12A1D741AD70}" type="presOf" srcId="{B2DAFEA9-38B2-409E-A3AB-FD7622971D66}" destId="{335FFDA5-FF62-4398-B0EE-A548268C9546}" srcOrd="0" destOrd="0" presId="urn:microsoft.com/office/officeart/2005/8/layout/process5"/>
    <dgm:cxn modelId="{05C7DBC0-E83D-4CEE-BF08-93B656C39D9F}" type="presOf" srcId="{4BB23747-7C12-408E-8850-3B58395B2371}" destId="{1EC3570D-A363-4332-9BF8-B59BE7B681D9}" srcOrd="0" destOrd="0" presId="urn:microsoft.com/office/officeart/2005/8/layout/process5"/>
    <dgm:cxn modelId="{B364F7A4-21FF-4794-9E6E-55AFE36E250A}" type="presOf" srcId="{CD0F2E77-8178-4FA0-BE00-1B5D4C6FC94B}" destId="{93DE73F8-2035-41AE-909E-360199420FD8}" srcOrd="0" destOrd="0" presId="urn:microsoft.com/office/officeart/2005/8/layout/process5"/>
    <dgm:cxn modelId="{AEFA679C-1168-46AD-98F9-E0A9246FCE5B}" srcId="{BD7F8C4F-6CCC-4608-9A53-58B35BEAF83F}" destId="{A7A40B08-00EC-4C30-BFEC-C53B4C838AFF}" srcOrd="3" destOrd="0" parTransId="{D3EB0511-D5D2-4E69-A65F-561A0640E61F}" sibTransId="{F209B919-4302-42A7-B460-1395A2ABBE53}"/>
    <dgm:cxn modelId="{6CB0F79F-0B38-4484-8DC9-6711BA3A7765}" type="presOf" srcId="{F209B919-4302-42A7-B460-1395A2ABBE53}" destId="{A51B0088-D893-44B7-8A1F-242C2074CDDC}" srcOrd="1" destOrd="0" presId="urn:microsoft.com/office/officeart/2005/8/layout/process5"/>
    <dgm:cxn modelId="{7F89AD38-D82F-44CD-9652-90EEE348651E}" type="presOf" srcId="{2A2E7529-1B70-48FE-B276-3D06BD77AEF7}" destId="{DB648418-2531-4848-870B-E243805D24EE}" srcOrd="1" destOrd="0" presId="urn:microsoft.com/office/officeart/2005/8/layout/process5"/>
    <dgm:cxn modelId="{471506FC-5BDC-421D-AB52-1EBBF2DF51AE}" type="presOf" srcId="{B2DAFEA9-38B2-409E-A3AB-FD7622971D66}" destId="{CA8762FF-0978-4A4A-89F4-FEBDDCECC835}" srcOrd="1" destOrd="0" presId="urn:microsoft.com/office/officeart/2005/8/layout/process5"/>
    <dgm:cxn modelId="{4E7298B9-D1AA-46A3-A0AD-89266BABDC9C}" type="presOf" srcId="{253C36C1-3F32-4CFB-A716-261BD6AECD64}" destId="{98CB9EB3-B88A-4CAB-8C92-46B4AC9CD803}" srcOrd="0" destOrd="0" presId="urn:microsoft.com/office/officeart/2005/8/layout/process5"/>
    <dgm:cxn modelId="{1861E252-56AF-4D15-A0F2-B51350017695}" type="presOf" srcId="{A7A40B08-00EC-4C30-BFEC-C53B4C838AFF}" destId="{83CD81D4-3D47-46AC-A004-9D4136E4A07A}" srcOrd="0" destOrd="0" presId="urn:microsoft.com/office/officeart/2005/8/layout/process5"/>
    <dgm:cxn modelId="{4F0A7946-CA80-43F4-8D93-59D878C351BA}" type="presOf" srcId="{253C36C1-3F32-4CFB-A716-261BD6AECD64}" destId="{697FB714-DD22-4980-8DD1-6C4ECA8F1888}" srcOrd="1" destOrd="0" presId="urn:microsoft.com/office/officeart/2005/8/layout/process5"/>
    <dgm:cxn modelId="{BD9A6F04-6318-45F2-B696-924E1C0FB69B}" type="presOf" srcId="{924D2D29-8B09-4C34-AF1D-70D0DBE2EEB4}" destId="{A7E592B2-3945-4603-832C-B3A482860C80}" srcOrd="0" destOrd="0" presId="urn:microsoft.com/office/officeart/2005/8/layout/process5"/>
    <dgm:cxn modelId="{FD322B4C-7E03-4AD6-B091-3277C45A2D2D}" type="presOf" srcId="{FD7A11B7-93F6-40F6-BE67-8E4A671972D6}" destId="{03982D6B-3640-4116-B02D-33095CEA9590}" srcOrd="0" destOrd="0" presId="urn:microsoft.com/office/officeart/2005/8/layout/process5"/>
    <dgm:cxn modelId="{79B51B70-4098-40A4-B124-3A3C99E6C85E}" type="presOf" srcId="{9776B017-8C49-45C8-9EA2-F00BA4969483}" destId="{03A432CB-19B9-4C6F-9A6F-E844714E703D}" srcOrd="0" destOrd="0" presId="urn:microsoft.com/office/officeart/2005/8/layout/process5"/>
    <dgm:cxn modelId="{43145955-C021-4433-A6C4-9F58F398084C}" type="presOf" srcId="{13E7D98D-29C9-4A17-997E-2CC7B254AC80}" destId="{DEB04140-1458-4F57-B850-F796DF2C92C1}" srcOrd="0" destOrd="0" presId="urn:microsoft.com/office/officeart/2005/8/layout/process5"/>
    <dgm:cxn modelId="{4C37814A-454D-4532-AA35-316672551A94}" type="presOf" srcId="{FD7A11B7-93F6-40F6-BE67-8E4A671972D6}" destId="{03E5B378-65DF-4410-82C4-F33B6694802B}" srcOrd="1" destOrd="0" presId="urn:microsoft.com/office/officeart/2005/8/layout/process5"/>
    <dgm:cxn modelId="{29B75580-6E47-4C6C-B9C1-D7F912E7DD26}" type="presOf" srcId="{F209B919-4302-42A7-B460-1395A2ABBE53}" destId="{1738E0C1-4F58-4F4E-89BB-3E9BC41862D4}" srcOrd="0" destOrd="0" presId="urn:microsoft.com/office/officeart/2005/8/layout/process5"/>
    <dgm:cxn modelId="{A1949F6F-14FE-4AB8-BFC5-EC9350240647}" type="presParOf" srcId="{4326BB71-B44A-4C22-87C1-2B3DB538707F}" destId="{DEB04140-1458-4F57-B850-F796DF2C92C1}" srcOrd="0" destOrd="0" presId="urn:microsoft.com/office/officeart/2005/8/layout/process5"/>
    <dgm:cxn modelId="{47762A3B-0CF9-4284-AE06-A03893636F95}" type="presParOf" srcId="{4326BB71-B44A-4C22-87C1-2B3DB538707F}" destId="{335FFDA5-FF62-4398-B0EE-A548268C9546}" srcOrd="1" destOrd="0" presId="urn:microsoft.com/office/officeart/2005/8/layout/process5"/>
    <dgm:cxn modelId="{6094E5B8-67D9-4E9F-ADFB-4D54FB9BCE13}" type="presParOf" srcId="{335FFDA5-FF62-4398-B0EE-A548268C9546}" destId="{CA8762FF-0978-4A4A-89F4-FEBDDCECC835}" srcOrd="0" destOrd="0" presId="urn:microsoft.com/office/officeart/2005/8/layout/process5"/>
    <dgm:cxn modelId="{10FECA3E-8A94-41B0-AE33-A9DDCE74385E}" type="presParOf" srcId="{4326BB71-B44A-4C22-87C1-2B3DB538707F}" destId="{4DEAD116-F684-4178-875B-51104A0DE01D}" srcOrd="2" destOrd="0" presId="urn:microsoft.com/office/officeart/2005/8/layout/process5"/>
    <dgm:cxn modelId="{BCC43A10-0708-4869-AE01-C7D9A9C302B1}" type="presParOf" srcId="{4326BB71-B44A-4C22-87C1-2B3DB538707F}" destId="{03A432CB-19B9-4C6F-9A6F-E844714E703D}" srcOrd="3" destOrd="0" presId="urn:microsoft.com/office/officeart/2005/8/layout/process5"/>
    <dgm:cxn modelId="{C44E1C83-546C-42DA-91DE-F39D7B3C4C0F}" type="presParOf" srcId="{03A432CB-19B9-4C6F-9A6F-E844714E703D}" destId="{0642F6A3-F9A9-4968-9019-B419E667A5D4}" srcOrd="0" destOrd="0" presId="urn:microsoft.com/office/officeart/2005/8/layout/process5"/>
    <dgm:cxn modelId="{0DC6747C-7398-4DA9-B6FA-5D145E365BEE}" type="presParOf" srcId="{4326BB71-B44A-4C22-87C1-2B3DB538707F}" destId="{1EC3570D-A363-4332-9BF8-B59BE7B681D9}" srcOrd="4" destOrd="0" presId="urn:microsoft.com/office/officeart/2005/8/layout/process5"/>
    <dgm:cxn modelId="{B507B874-9DEE-416B-B64D-66A8561C2F65}" type="presParOf" srcId="{4326BB71-B44A-4C22-87C1-2B3DB538707F}" destId="{98CB9EB3-B88A-4CAB-8C92-46B4AC9CD803}" srcOrd="5" destOrd="0" presId="urn:microsoft.com/office/officeart/2005/8/layout/process5"/>
    <dgm:cxn modelId="{54439B85-2E26-4F1B-9B3C-3EE010B4AE0D}" type="presParOf" srcId="{98CB9EB3-B88A-4CAB-8C92-46B4AC9CD803}" destId="{697FB714-DD22-4980-8DD1-6C4ECA8F1888}" srcOrd="0" destOrd="0" presId="urn:microsoft.com/office/officeart/2005/8/layout/process5"/>
    <dgm:cxn modelId="{D92ABACB-F1C8-4BE9-8B59-4F9198595A87}" type="presParOf" srcId="{4326BB71-B44A-4C22-87C1-2B3DB538707F}" destId="{83CD81D4-3D47-46AC-A004-9D4136E4A07A}" srcOrd="6" destOrd="0" presId="urn:microsoft.com/office/officeart/2005/8/layout/process5"/>
    <dgm:cxn modelId="{BE688B20-A9E4-43BF-8251-78718271C945}" type="presParOf" srcId="{4326BB71-B44A-4C22-87C1-2B3DB538707F}" destId="{1738E0C1-4F58-4F4E-89BB-3E9BC41862D4}" srcOrd="7" destOrd="0" presId="urn:microsoft.com/office/officeart/2005/8/layout/process5"/>
    <dgm:cxn modelId="{0228406E-FD67-416B-ABCE-EC8F99222756}" type="presParOf" srcId="{1738E0C1-4F58-4F4E-89BB-3E9BC41862D4}" destId="{A51B0088-D893-44B7-8A1F-242C2074CDDC}" srcOrd="0" destOrd="0" presId="urn:microsoft.com/office/officeart/2005/8/layout/process5"/>
    <dgm:cxn modelId="{AABC048D-DD6E-442B-BB09-379BF586F592}" type="presParOf" srcId="{4326BB71-B44A-4C22-87C1-2B3DB538707F}" destId="{498C2E7F-E370-4AD9-AFE0-F3454ED88B75}" srcOrd="8" destOrd="0" presId="urn:microsoft.com/office/officeart/2005/8/layout/process5"/>
    <dgm:cxn modelId="{658AE2AA-C518-4A7B-90E5-2CC446E8B984}" type="presParOf" srcId="{4326BB71-B44A-4C22-87C1-2B3DB538707F}" destId="{A7E592B2-3945-4603-832C-B3A482860C80}" srcOrd="9" destOrd="0" presId="urn:microsoft.com/office/officeart/2005/8/layout/process5"/>
    <dgm:cxn modelId="{77134AA4-439D-4024-B030-649B5BE27F25}" type="presParOf" srcId="{A7E592B2-3945-4603-832C-B3A482860C80}" destId="{938786E0-A809-497F-B52B-B49DADC31022}" srcOrd="0" destOrd="0" presId="urn:microsoft.com/office/officeart/2005/8/layout/process5"/>
    <dgm:cxn modelId="{8C1F45FF-3876-45DA-98D0-B7BA4AE73514}" type="presParOf" srcId="{4326BB71-B44A-4C22-87C1-2B3DB538707F}" destId="{F6EF10D6-F7E3-4F44-8B82-DC0A4F0E2E1B}" srcOrd="10" destOrd="0" presId="urn:microsoft.com/office/officeart/2005/8/layout/process5"/>
    <dgm:cxn modelId="{9F487315-76AD-449F-A72F-16CBAF327A7E}" type="presParOf" srcId="{4326BB71-B44A-4C22-87C1-2B3DB538707F}" destId="{03982D6B-3640-4116-B02D-33095CEA9590}" srcOrd="11" destOrd="0" presId="urn:microsoft.com/office/officeart/2005/8/layout/process5"/>
    <dgm:cxn modelId="{63F55B1F-F7A2-435B-A9FD-1E2F7CB7536F}" type="presParOf" srcId="{03982D6B-3640-4116-B02D-33095CEA9590}" destId="{03E5B378-65DF-4410-82C4-F33B6694802B}" srcOrd="0" destOrd="0" presId="urn:microsoft.com/office/officeart/2005/8/layout/process5"/>
    <dgm:cxn modelId="{4CCB55F4-E47F-4955-95F4-398E9417C2AC}" type="presParOf" srcId="{4326BB71-B44A-4C22-87C1-2B3DB538707F}" destId="{89916C67-5876-4035-BC79-68D0873C4A06}" srcOrd="12" destOrd="0" presId="urn:microsoft.com/office/officeart/2005/8/layout/process5"/>
    <dgm:cxn modelId="{554686FC-BC94-474E-B4D5-7BF9B987F03B}" type="presParOf" srcId="{4326BB71-B44A-4C22-87C1-2B3DB538707F}" destId="{94521F53-BF3B-4AF7-8496-2A3312CCF630}" srcOrd="13" destOrd="0" presId="urn:microsoft.com/office/officeart/2005/8/layout/process5"/>
    <dgm:cxn modelId="{B3196B0A-2576-454D-B5D0-7D610FAE0DCA}" type="presParOf" srcId="{94521F53-BF3B-4AF7-8496-2A3312CCF630}" destId="{DB648418-2531-4848-870B-E243805D24EE}" srcOrd="0" destOrd="0" presId="urn:microsoft.com/office/officeart/2005/8/layout/process5"/>
    <dgm:cxn modelId="{51BBEADB-FE63-4BFB-A116-F9D80AF5302F}" type="presParOf" srcId="{4326BB71-B44A-4C22-87C1-2B3DB538707F}" destId="{93DE73F8-2035-41AE-909E-360199420FD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A8E001-94F0-4753-9B00-C1E7007D51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0A66A1-DFEF-4BB3-B13B-E3355FA8373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Проверить готовность ППЭ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421E1-E1CD-4BE4-8304-7E7201A14948}" type="parTrans" cxnId="{7D74593B-F072-4CE0-AFD4-160274FCA9D2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9B4D6-2599-4EA7-97C5-57CF67179530}" type="sibTrans" cxnId="{7D74593B-F072-4CE0-AFD4-160274FCA9D2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EDCA5-FF82-4EB1-98FF-C4AB1F3F58C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Получить  и доставить в сохранности ЭМ, пакет руководителя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CFF3F-3B49-48F2-88BC-7451924EDB1A}" type="parTrans" cxnId="{5E38791B-F9DB-4958-83B7-5467E505C2C9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8EF38-8263-4879-A9C3-56EBE46493A0}" type="sibTrans" cxnId="{5E38791B-F9DB-4958-83B7-5467E505C2C9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E333BB-586F-4FA8-B536-62926D9CBB6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Передать ЭМ в штабе ППЭ руководителю ППЭ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BC731-301F-450A-B773-ECEF736C4F06}" type="parTrans" cxnId="{48ED7956-8B5A-45BF-93CB-EFC27D49F2AC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2EE49-CF59-4B2A-BB0E-B07A169BFCD1}" type="sibTrans" cxnId="{48ED7956-8B5A-45BF-93CB-EFC27D49F2AC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8042D-152B-4B19-AB91-C15CD939A3D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Присутствовать на инструктаже организаторов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CD6E7-D46D-4707-8A21-3DAC22C4B60E}" type="parTrans" cxnId="{2AD5E579-0AD9-42CE-A386-C61250ADF437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297AD-1626-42F3-BE98-3432A7387C82}" type="sibTrans" cxnId="{2AD5E579-0AD9-42CE-A386-C61250ADF437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543A6-20DF-4D5A-8AC6-F030722113F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Контролировать вход участников в ППЭ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579CB-B2CF-4263-A7DA-2E7BB1850CBB}" type="parTrans" cxnId="{85B2F15C-1D36-4671-BE9B-619F34DECA48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66A7D-03A1-433B-A707-680138C8D840}" type="sibTrans" cxnId="{85B2F15C-1D36-4671-BE9B-619F34DECA48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10B23-8D61-4264-984E-B979CC0F469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Контролировать проведение экзамена в ППЭ и решать возникающие вопросы  совместно с  руководителем ППЭ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C6CBE2-A0B0-4348-A0DC-12D4F8719C1A}" type="parTrans" cxnId="{CA706673-7FCB-4E44-9B65-2D8081925380}">
      <dgm:prSet/>
      <dgm:spPr/>
      <dgm:t>
        <a:bodyPr/>
        <a:lstStyle/>
        <a:p>
          <a:endParaRPr lang="ru-RU"/>
        </a:p>
      </dgm:t>
    </dgm:pt>
    <dgm:pt modelId="{EAB45540-6234-4956-B5A6-E30BFBB4C2A1}" type="sibTrans" cxnId="{CA706673-7FCB-4E44-9B65-2D8081925380}">
      <dgm:prSet/>
      <dgm:spPr/>
      <dgm:t>
        <a:bodyPr/>
        <a:lstStyle/>
        <a:p>
          <a:endParaRPr lang="ru-RU"/>
        </a:p>
      </dgm:t>
    </dgm:pt>
    <dgm:pt modelId="{A272D480-FD2B-404A-9418-1CC183A710E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Обеспечивать соблюдение   установленного Порядка ГИА-9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08FA8-1AD1-42C2-B143-3C3692DD0B1D}" type="parTrans" cxnId="{31289F77-B1BB-41BD-A473-C4A147C6841C}">
      <dgm:prSet/>
      <dgm:spPr/>
      <dgm:t>
        <a:bodyPr/>
        <a:lstStyle/>
        <a:p>
          <a:endParaRPr lang="ru-RU"/>
        </a:p>
      </dgm:t>
    </dgm:pt>
    <dgm:pt modelId="{DFB2B287-EA9F-4BC7-AAEB-788E8AFA4E4C}" type="sibTrans" cxnId="{31289F77-B1BB-41BD-A473-C4A147C6841C}">
      <dgm:prSet/>
      <dgm:spPr/>
      <dgm:t>
        <a:bodyPr/>
        <a:lstStyle/>
        <a:p>
          <a:endParaRPr lang="ru-RU"/>
        </a:p>
      </dgm:t>
    </dgm:pt>
    <dgm:pt modelId="{8EC27D56-363A-403F-9E95-659D53BB31A6}" type="pres">
      <dgm:prSet presAssocID="{C7A8E001-94F0-4753-9B00-C1E7007D51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59E34F8-0373-4206-912E-5179936ADA6B}" type="pres">
      <dgm:prSet presAssocID="{C7A8E001-94F0-4753-9B00-C1E7007D5189}" presName="Name1" presStyleCnt="0"/>
      <dgm:spPr/>
    </dgm:pt>
    <dgm:pt modelId="{DC635F43-05DD-4A31-8DD0-B92FDDF20AF1}" type="pres">
      <dgm:prSet presAssocID="{C7A8E001-94F0-4753-9B00-C1E7007D5189}" presName="cycle" presStyleCnt="0"/>
      <dgm:spPr/>
    </dgm:pt>
    <dgm:pt modelId="{C6329D23-E020-420B-A1D6-AC4194072573}" type="pres">
      <dgm:prSet presAssocID="{C7A8E001-94F0-4753-9B00-C1E7007D5189}" presName="srcNode" presStyleLbl="node1" presStyleIdx="0" presStyleCnt="7"/>
      <dgm:spPr/>
    </dgm:pt>
    <dgm:pt modelId="{06E137B3-F798-4BB0-82D3-A1ECAED90247}" type="pres">
      <dgm:prSet presAssocID="{C7A8E001-94F0-4753-9B00-C1E7007D5189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57376-673A-49E4-97F3-42C04BF95BC7}" type="pres">
      <dgm:prSet presAssocID="{C7A8E001-94F0-4753-9B00-C1E7007D5189}" presName="extraNode" presStyleLbl="node1" presStyleIdx="0" presStyleCnt="7"/>
      <dgm:spPr/>
    </dgm:pt>
    <dgm:pt modelId="{67A38B57-7FD1-4C47-AEAA-5B0E69C649AF}" type="pres">
      <dgm:prSet presAssocID="{C7A8E001-94F0-4753-9B00-C1E7007D5189}" presName="dstNode" presStyleLbl="node1" presStyleIdx="0" presStyleCnt="7"/>
      <dgm:spPr/>
    </dgm:pt>
    <dgm:pt modelId="{08012E29-8DBE-4CE4-A448-0A5084365470}" type="pres">
      <dgm:prSet presAssocID="{770A66A1-DFEF-4BB3-B13B-E3355FA8373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09C83-6D6F-4D8E-BD7D-56E32BDA3B78}" type="pres">
      <dgm:prSet presAssocID="{770A66A1-DFEF-4BB3-B13B-E3355FA83731}" presName="accent_1" presStyleCnt="0"/>
      <dgm:spPr/>
    </dgm:pt>
    <dgm:pt modelId="{FF0E07F8-46A6-4AD7-B3C4-C971DBB94E15}" type="pres">
      <dgm:prSet presAssocID="{770A66A1-DFEF-4BB3-B13B-E3355FA83731}" presName="accentRepeatNode" presStyleLbl="solidFgAcc1" presStyleIdx="0" presStyleCnt="7" custLinFactNeighborX="-4676" custLinFactNeighborY="3067"/>
      <dgm:spPr/>
    </dgm:pt>
    <dgm:pt modelId="{B418171B-C28A-403E-A3F7-A7007B6E61DE}" type="pres">
      <dgm:prSet presAssocID="{C09EDCA5-FF82-4EB1-98FF-C4AB1F3F58C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0CEBD-46B6-4C8D-B6DA-6EEE263EEE53}" type="pres">
      <dgm:prSet presAssocID="{C09EDCA5-FF82-4EB1-98FF-C4AB1F3F58C9}" presName="accent_2" presStyleCnt="0"/>
      <dgm:spPr/>
    </dgm:pt>
    <dgm:pt modelId="{0327DDB9-C049-4236-92F1-1E8CDC250773}" type="pres">
      <dgm:prSet presAssocID="{C09EDCA5-FF82-4EB1-98FF-C4AB1F3F58C9}" presName="accentRepeatNode" presStyleLbl="solidFgAcc1" presStyleIdx="1" presStyleCnt="7"/>
      <dgm:spPr/>
    </dgm:pt>
    <dgm:pt modelId="{CB0FF049-5237-448A-A3CD-5CA0281734AF}" type="pres">
      <dgm:prSet presAssocID="{7AE333BB-586F-4FA8-B536-62926D9CBB6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DEE17-D459-43E7-9E0F-E65FBA5B1381}" type="pres">
      <dgm:prSet presAssocID="{7AE333BB-586F-4FA8-B536-62926D9CBB65}" presName="accent_3" presStyleCnt="0"/>
      <dgm:spPr/>
    </dgm:pt>
    <dgm:pt modelId="{B8926A0C-019F-4B65-AA3F-3CBC9AFDF231}" type="pres">
      <dgm:prSet presAssocID="{7AE333BB-586F-4FA8-B536-62926D9CBB65}" presName="accentRepeatNode" presStyleLbl="solidFgAcc1" presStyleIdx="2" presStyleCnt="7"/>
      <dgm:spPr/>
    </dgm:pt>
    <dgm:pt modelId="{F1AB743F-692A-4BA1-A5B7-A4A42830402A}" type="pres">
      <dgm:prSet presAssocID="{CA68042D-152B-4B19-AB91-C15CD939A3D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ED07B-4EE0-4E77-803E-01282C3DD22B}" type="pres">
      <dgm:prSet presAssocID="{CA68042D-152B-4B19-AB91-C15CD939A3D7}" presName="accent_4" presStyleCnt="0"/>
      <dgm:spPr/>
    </dgm:pt>
    <dgm:pt modelId="{3817F54A-BF75-4808-80F6-BC1692D1602F}" type="pres">
      <dgm:prSet presAssocID="{CA68042D-152B-4B19-AB91-C15CD939A3D7}" presName="accentRepeatNode" presStyleLbl="solidFgAcc1" presStyleIdx="3" presStyleCnt="7"/>
      <dgm:spPr/>
    </dgm:pt>
    <dgm:pt modelId="{03D39982-7C60-4ABB-90BF-CDFAB377DB7A}" type="pres">
      <dgm:prSet presAssocID="{8D6543A6-20DF-4D5A-8AC6-F030722113F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92483-FC8C-468F-89F2-195BE2C0148D}" type="pres">
      <dgm:prSet presAssocID="{8D6543A6-20DF-4D5A-8AC6-F030722113FD}" presName="accent_5" presStyleCnt="0"/>
      <dgm:spPr/>
    </dgm:pt>
    <dgm:pt modelId="{DD0A437F-4846-4A9A-ADBE-6384E11D6C85}" type="pres">
      <dgm:prSet presAssocID="{8D6543A6-20DF-4D5A-8AC6-F030722113FD}" presName="accentRepeatNode" presStyleLbl="solidFgAcc1" presStyleIdx="4" presStyleCnt="7"/>
      <dgm:spPr/>
    </dgm:pt>
    <dgm:pt modelId="{19E32EFC-562F-4C09-B71A-6FC5571BE18F}" type="pres">
      <dgm:prSet presAssocID="{99010B23-8D61-4264-984E-B979CC0F469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B0553-808A-4078-8853-0DFB25EFCA65}" type="pres">
      <dgm:prSet presAssocID="{99010B23-8D61-4264-984E-B979CC0F469C}" presName="accent_6" presStyleCnt="0"/>
      <dgm:spPr/>
    </dgm:pt>
    <dgm:pt modelId="{50BC649C-043D-424A-BE06-0B6C52ECC380}" type="pres">
      <dgm:prSet presAssocID="{99010B23-8D61-4264-984E-B979CC0F469C}" presName="accentRepeatNode" presStyleLbl="solidFgAcc1" presStyleIdx="5" presStyleCnt="7"/>
      <dgm:spPr/>
    </dgm:pt>
    <dgm:pt modelId="{5F124E6E-6067-4C9C-BC68-7111471BE7AB}" type="pres">
      <dgm:prSet presAssocID="{A272D480-FD2B-404A-9418-1CC183A710E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3FC53-DD9E-4E8F-B894-E692FBDC74D3}" type="pres">
      <dgm:prSet presAssocID="{A272D480-FD2B-404A-9418-1CC183A710E7}" presName="accent_7" presStyleCnt="0"/>
      <dgm:spPr/>
    </dgm:pt>
    <dgm:pt modelId="{FDA6AC2B-29DC-4F84-83EC-E5BE3AC63F70}" type="pres">
      <dgm:prSet presAssocID="{A272D480-FD2B-404A-9418-1CC183A710E7}" presName="accentRepeatNode" presStyleLbl="solidFgAcc1" presStyleIdx="6" presStyleCnt="7"/>
      <dgm:spPr/>
    </dgm:pt>
  </dgm:ptLst>
  <dgm:cxnLst>
    <dgm:cxn modelId="{85B2F15C-1D36-4671-BE9B-619F34DECA48}" srcId="{C7A8E001-94F0-4753-9B00-C1E7007D5189}" destId="{8D6543A6-20DF-4D5A-8AC6-F030722113FD}" srcOrd="4" destOrd="0" parTransId="{55A579CB-B2CF-4263-A7DA-2E7BB1850CBB}" sibTransId="{FEE66A7D-03A1-433B-A707-680138C8D840}"/>
    <dgm:cxn modelId="{DD6B8D14-548F-4B62-857E-3AE39948E08A}" type="presOf" srcId="{14D9B4D6-2599-4EA7-97C5-57CF67179530}" destId="{06E137B3-F798-4BB0-82D3-A1ECAED90247}" srcOrd="0" destOrd="0" presId="urn:microsoft.com/office/officeart/2008/layout/VerticalCurvedList"/>
    <dgm:cxn modelId="{ED7CD251-C192-4C09-82CB-D1B3D55A843E}" type="presOf" srcId="{A272D480-FD2B-404A-9418-1CC183A710E7}" destId="{5F124E6E-6067-4C9C-BC68-7111471BE7AB}" srcOrd="0" destOrd="0" presId="urn:microsoft.com/office/officeart/2008/layout/VerticalCurvedList"/>
    <dgm:cxn modelId="{7BD56225-7804-4FA8-8689-69D685F130A1}" type="presOf" srcId="{770A66A1-DFEF-4BB3-B13B-E3355FA83731}" destId="{08012E29-8DBE-4CE4-A448-0A5084365470}" srcOrd="0" destOrd="0" presId="urn:microsoft.com/office/officeart/2008/layout/VerticalCurvedList"/>
    <dgm:cxn modelId="{31289F77-B1BB-41BD-A473-C4A147C6841C}" srcId="{C7A8E001-94F0-4753-9B00-C1E7007D5189}" destId="{A272D480-FD2B-404A-9418-1CC183A710E7}" srcOrd="6" destOrd="0" parTransId="{51908FA8-1AD1-42C2-B143-3C3692DD0B1D}" sibTransId="{DFB2B287-EA9F-4BC7-AAEB-788E8AFA4E4C}"/>
    <dgm:cxn modelId="{5E38791B-F9DB-4958-83B7-5467E505C2C9}" srcId="{C7A8E001-94F0-4753-9B00-C1E7007D5189}" destId="{C09EDCA5-FF82-4EB1-98FF-C4AB1F3F58C9}" srcOrd="1" destOrd="0" parTransId="{D3ACFF3F-3B49-48F2-88BC-7451924EDB1A}" sibTransId="{1228EF38-8263-4879-A9C3-56EBE46493A0}"/>
    <dgm:cxn modelId="{3D8802B8-DA68-46FD-9D1C-1AFDD6F021E8}" type="presOf" srcId="{99010B23-8D61-4264-984E-B979CC0F469C}" destId="{19E32EFC-562F-4C09-B71A-6FC5571BE18F}" srcOrd="0" destOrd="0" presId="urn:microsoft.com/office/officeart/2008/layout/VerticalCurvedList"/>
    <dgm:cxn modelId="{93CB273F-571D-4563-904C-B2F33328F2FC}" type="presOf" srcId="{8D6543A6-20DF-4D5A-8AC6-F030722113FD}" destId="{03D39982-7C60-4ABB-90BF-CDFAB377DB7A}" srcOrd="0" destOrd="0" presId="urn:microsoft.com/office/officeart/2008/layout/VerticalCurvedList"/>
    <dgm:cxn modelId="{14F8A9EA-25BC-45FE-8A2E-0C1108E00E33}" type="presOf" srcId="{7AE333BB-586F-4FA8-B536-62926D9CBB65}" destId="{CB0FF049-5237-448A-A3CD-5CA0281734AF}" srcOrd="0" destOrd="0" presId="urn:microsoft.com/office/officeart/2008/layout/VerticalCurvedList"/>
    <dgm:cxn modelId="{CA706673-7FCB-4E44-9B65-2D8081925380}" srcId="{C7A8E001-94F0-4753-9B00-C1E7007D5189}" destId="{99010B23-8D61-4264-984E-B979CC0F469C}" srcOrd="5" destOrd="0" parTransId="{68C6CBE2-A0B0-4348-A0DC-12D4F8719C1A}" sibTransId="{EAB45540-6234-4956-B5A6-E30BFBB4C2A1}"/>
    <dgm:cxn modelId="{2AD5E579-0AD9-42CE-A386-C61250ADF437}" srcId="{C7A8E001-94F0-4753-9B00-C1E7007D5189}" destId="{CA68042D-152B-4B19-AB91-C15CD939A3D7}" srcOrd="3" destOrd="0" parTransId="{102CD6E7-D46D-4707-8A21-3DAC22C4B60E}" sibTransId="{153297AD-1626-42F3-BE98-3432A7387C82}"/>
    <dgm:cxn modelId="{48ED7956-8B5A-45BF-93CB-EFC27D49F2AC}" srcId="{C7A8E001-94F0-4753-9B00-C1E7007D5189}" destId="{7AE333BB-586F-4FA8-B536-62926D9CBB65}" srcOrd="2" destOrd="0" parTransId="{4EFBC731-301F-450A-B773-ECEF736C4F06}" sibTransId="{0842EE49-CF59-4B2A-BB0E-B07A169BFCD1}"/>
    <dgm:cxn modelId="{7D74593B-F072-4CE0-AFD4-160274FCA9D2}" srcId="{C7A8E001-94F0-4753-9B00-C1E7007D5189}" destId="{770A66A1-DFEF-4BB3-B13B-E3355FA83731}" srcOrd="0" destOrd="0" parTransId="{C97421E1-E1CD-4BE4-8304-7E7201A14948}" sibTransId="{14D9B4D6-2599-4EA7-97C5-57CF67179530}"/>
    <dgm:cxn modelId="{91E7412B-1028-4714-A269-57FC395252E3}" type="presOf" srcId="{C09EDCA5-FF82-4EB1-98FF-C4AB1F3F58C9}" destId="{B418171B-C28A-403E-A3F7-A7007B6E61DE}" srcOrd="0" destOrd="0" presId="urn:microsoft.com/office/officeart/2008/layout/VerticalCurvedList"/>
    <dgm:cxn modelId="{DA2E5DA3-C435-4E6C-B3D2-5DAE78767C8B}" type="presOf" srcId="{C7A8E001-94F0-4753-9B00-C1E7007D5189}" destId="{8EC27D56-363A-403F-9E95-659D53BB31A6}" srcOrd="0" destOrd="0" presId="urn:microsoft.com/office/officeart/2008/layout/VerticalCurvedList"/>
    <dgm:cxn modelId="{8FB0A51A-DD94-403C-BF9D-EF115CE228CB}" type="presOf" srcId="{CA68042D-152B-4B19-AB91-C15CD939A3D7}" destId="{F1AB743F-692A-4BA1-A5B7-A4A42830402A}" srcOrd="0" destOrd="0" presId="urn:microsoft.com/office/officeart/2008/layout/VerticalCurvedList"/>
    <dgm:cxn modelId="{69EA4D73-44AC-47DD-B4F0-DEE2BC3F9694}" type="presParOf" srcId="{8EC27D56-363A-403F-9E95-659D53BB31A6}" destId="{D59E34F8-0373-4206-912E-5179936ADA6B}" srcOrd="0" destOrd="0" presId="urn:microsoft.com/office/officeart/2008/layout/VerticalCurvedList"/>
    <dgm:cxn modelId="{21EA6ACC-A037-4D20-8B8F-F29D6C692CAE}" type="presParOf" srcId="{D59E34F8-0373-4206-912E-5179936ADA6B}" destId="{DC635F43-05DD-4A31-8DD0-B92FDDF20AF1}" srcOrd="0" destOrd="0" presId="urn:microsoft.com/office/officeart/2008/layout/VerticalCurvedList"/>
    <dgm:cxn modelId="{9F055B4B-868D-404C-A4E0-24E7904608BB}" type="presParOf" srcId="{DC635F43-05DD-4A31-8DD0-B92FDDF20AF1}" destId="{C6329D23-E020-420B-A1D6-AC4194072573}" srcOrd="0" destOrd="0" presId="urn:microsoft.com/office/officeart/2008/layout/VerticalCurvedList"/>
    <dgm:cxn modelId="{4F29417C-75A8-47E6-A932-994DA620CB08}" type="presParOf" srcId="{DC635F43-05DD-4A31-8DD0-B92FDDF20AF1}" destId="{06E137B3-F798-4BB0-82D3-A1ECAED90247}" srcOrd="1" destOrd="0" presId="urn:microsoft.com/office/officeart/2008/layout/VerticalCurvedList"/>
    <dgm:cxn modelId="{E0636F23-697D-4D94-A07B-E92D1AE0069C}" type="presParOf" srcId="{DC635F43-05DD-4A31-8DD0-B92FDDF20AF1}" destId="{F7557376-673A-49E4-97F3-42C04BF95BC7}" srcOrd="2" destOrd="0" presId="urn:microsoft.com/office/officeart/2008/layout/VerticalCurvedList"/>
    <dgm:cxn modelId="{587BA885-9DB0-4D3F-9744-892DAD799B1F}" type="presParOf" srcId="{DC635F43-05DD-4A31-8DD0-B92FDDF20AF1}" destId="{67A38B57-7FD1-4C47-AEAA-5B0E69C649AF}" srcOrd="3" destOrd="0" presId="urn:microsoft.com/office/officeart/2008/layout/VerticalCurvedList"/>
    <dgm:cxn modelId="{94D4AB10-93D6-411F-A540-D09A1D01F0C0}" type="presParOf" srcId="{D59E34F8-0373-4206-912E-5179936ADA6B}" destId="{08012E29-8DBE-4CE4-A448-0A5084365470}" srcOrd="1" destOrd="0" presId="urn:microsoft.com/office/officeart/2008/layout/VerticalCurvedList"/>
    <dgm:cxn modelId="{AFB3C819-23F0-4EB6-A8CC-85A88687E2A1}" type="presParOf" srcId="{D59E34F8-0373-4206-912E-5179936ADA6B}" destId="{DCC09C83-6D6F-4D8E-BD7D-56E32BDA3B78}" srcOrd="2" destOrd="0" presId="urn:microsoft.com/office/officeart/2008/layout/VerticalCurvedList"/>
    <dgm:cxn modelId="{C27780D6-9CE8-4AB2-B5C7-2B59D994D681}" type="presParOf" srcId="{DCC09C83-6D6F-4D8E-BD7D-56E32BDA3B78}" destId="{FF0E07F8-46A6-4AD7-B3C4-C971DBB94E15}" srcOrd="0" destOrd="0" presId="urn:microsoft.com/office/officeart/2008/layout/VerticalCurvedList"/>
    <dgm:cxn modelId="{DD1090A2-913D-40F1-A443-BF19F7D14020}" type="presParOf" srcId="{D59E34F8-0373-4206-912E-5179936ADA6B}" destId="{B418171B-C28A-403E-A3F7-A7007B6E61DE}" srcOrd="3" destOrd="0" presId="urn:microsoft.com/office/officeart/2008/layout/VerticalCurvedList"/>
    <dgm:cxn modelId="{AA2009BE-E98F-4345-829C-6A22A5E39F77}" type="presParOf" srcId="{D59E34F8-0373-4206-912E-5179936ADA6B}" destId="{5500CEBD-46B6-4C8D-B6DA-6EEE263EEE53}" srcOrd="4" destOrd="0" presId="urn:microsoft.com/office/officeart/2008/layout/VerticalCurvedList"/>
    <dgm:cxn modelId="{0537E425-074A-4801-A886-B7FCFFAA37BC}" type="presParOf" srcId="{5500CEBD-46B6-4C8D-B6DA-6EEE263EEE53}" destId="{0327DDB9-C049-4236-92F1-1E8CDC250773}" srcOrd="0" destOrd="0" presId="urn:microsoft.com/office/officeart/2008/layout/VerticalCurvedList"/>
    <dgm:cxn modelId="{61C81199-6558-475D-9635-A03F4FC81922}" type="presParOf" srcId="{D59E34F8-0373-4206-912E-5179936ADA6B}" destId="{CB0FF049-5237-448A-A3CD-5CA0281734AF}" srcOrd="5" destOrd="0" presId="urn:microsoft.com/office/officeart/2008/layout/VerticalCurvedList"/>
    <dgm:cxn modelId="{F9B0046A-6621-4844-84FA-3C94D587C232}" type="presParOf" srcId="{D59E34F8-0373-4206-912E-5179936ADA6B}" destId="{9FCDEE17-D459-43E7-9E0F-E65FBA5B1381}" srcOrd="6" destOrd="0" presId="urn:microsoft.com/office/officeart/2008/layout/VerticalCurvedList"/>
    <dgm:cxn modelId="{BEB93ECD-BA4A-4880-8D4F-8469C968CF58}" type="presParOf" srcId="{9FCDEE17-D459-43E7-9E0F-E65FBA5B1381}" destId="{B8926A0C-019F-4B65-AA3F-3CBC9AFDF231}" srcOrd="0" destOrd="0" presId="urn:microsoft.com/office/officeart/2008/layout/VerticalCurvedList"/>
    <dgm:cxn modelId="{8E4EBE46-6EB8-4B39-A25C-115A08E762CA}" type="presParOf" srcId="{D59E34F8-0373-4206-912E-5179936ADA6B}" destId="{F1AB743F-692A-4BA1-A5B7-A4A42830402A}" srcOrd="7" destOrd="0" presId="urn:microsoft.com/office/officeart/2008/layout/VerticalCurvedList"/>
    <dgm:cxn modelId="{C4B28317-62C4-4C45-BAF1-AEF5FB5950CA}" type="presParOf" srcId="{D59E34F8-0373-4206-912E-5179936ADA6B}" destId="{DC3ED07B-4EE0-4E77-803E-01282C3DD22B}" srcOrd="8" destOrd="0" presId="urn:microsoft.com/office/officeart/2008/layout/VerticalCurvedList"/>
    <dgm:cxn modelId="{35CF0C96-AFEE-4932-AD5A-A3410C95A87A}" type="presParOf" srcId="{DC3ED07B-4EE0-4E77-803E-01282C3DD22B}" destId="{3817F54A-BF75-4808-80F6-BC1692D1602F}" srcOrd="0" destOrd="0" presId="urn:microsoft.com/office/officeart/2008/layout/VerticalCurvedList"/>
    <dgm:cxn modelId="{485E9B7E-2856-4F98-BB46-0DC899AD12ED}" type="presParOf" srcId="{D59E34F8-0373-4206-912E-5179936ADA6B}" destId="{03D39982-7C60-4ABB-90BF-CDFAB377DB7A}" srcOrd="9" destOrd="0" presId="urn:microsoft.com/office/officeart/2008/layout/VerticalCurvedList"/>
    <dgm:cxn modelId="{6DA1CE09-1275-4C46-B7D7-B0A526978917}" type="presParOf" srcId="{D59E34F8-0373-4206-912E-5179936ADA6B}" destId="{FC192483-FC8C-468F-89F2-195BE2C0148D}" srcOrd="10" destOrd="0" presId="urn:microsoft.com/office/officeart/2008/layout/VerticalCurvedList"/>
    <dgm:cxn modelId="{2B7E3684-812E-4036-9115-ED4C2F72CB03}" type="presParOf" srcId="{FC192483-FC8C-468F-89F2-195BE2C0148D}" destId="{DD0A437F-4846-4A9A-ADBE-6384E11D6C85}" srcOrd="0" destOrd="0" presId="urn:microsoft.com/office/officeart/2008/layout/VerticalCurvedList"/>
    <dgm:cxn modelId="{B5FB8D65-B459-4082-AAB9-8539F7E3BBF7}" type="presParOf" srcId="{D59E34F8-0373-4206-912E-5179936ADA6B}" destId="{19E32EFC-562F-4C09-B71A-6FC5571BE18F}" srcOrd="11" destOrd="0" presId="urn:microsoft.com/office/officeart/2008/layout/VerticalCurvedList"/>
    <dgm:cxn modelId="{8E0F916C-CF20-4F8F-9F9C-998BB1BB293E}" type="presParOf" srcId="{D59E34F8-0373-4206-912E-5179936ADA6B}" destId="{989B0553-808A-4078-8853-0DFB25EFCA65}" srcOrd="12" destOrd="0" presId="urn:microsoft.com/office/officeart/2008/layout/VerticalCurvedList"/>
    <dgm:cxn modelId="{5D15961A-3AD1-4B66-AAEC-6267E184678E}" type="presParOf" srcId="{989B0553-808A-4078-8853-0DFB25EFCA65}" destId="{50BC649C-043D-424A-BE06-0B6C52ECC380}" srcOrd="0" destOrd="0" presId="urn:microsoft.com/office/officeart/2008/layout/VerticalCurvedList"/>
    <dgm:cxn modelId="{BF42F405-0550-41FB-A5EF-962BCE12BFCE}" type="presParOf" srcId="{D59E34F8-0373-4206-912E-5179936ADA6B}" destId="{5F124E6E-6067-4C9C-BC68-7111471BE7AB}" srcOrd="13" destOrd="0" presId="urn:microsoft.com/office/officeart/2008/layout/VerticalCurvedList"/>
    <dgm:cxn modelId="{18C79A5C-48B3-4007-893F-1898E304CBCB}" type="presParOf" srcId="{D59E34F8-0373-4206-912E-5179936ADA6B}" destId="{CAA3FC53-DD9E-4E8F-B894-E692FBDC74D3}" srcOrd="14" destOrd="0" presId="urn:microsoft.com/office/officeart/2008/layout/VerticalCurvedList"/>
    <dgm:cxn modelId="{B3C29981-E10D-46D8-A75B-661621BE46A3}" type="presParOf" srcId="{CAA3FC53-DD9E-4E8F-B894-E692FBDC74D3}" destId="{FDA6AC2B-29DC-4F84-83EC-E5BE3AC63F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557C65-33A3-4701-A25E-44E71993C746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62D349-9E5D-4CCF-A61F-CD66A5EC6DFB}">
      <dgm:prSet phldrT="[Текст]"/>
      <dgm:spPr/>
      <dgm:t>
        <a:bodyPr/>
        <a:lstStyle/>
        <a:p>
          <a:pPr algn="l"/>
          <a:r>
            <a:rPr lang="ru-RU" alt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должен обеспечить деятельность: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CCE1DB-E1EF-439C-B9A0-C973C6ED6B3F}" type="parTrans" cxnId="{CEBA42C7-0927-4C58-A8F2-3A40C88F856B}">
      <dgm:prSet/>
      <dgm:spPr/>
      <dgm:t>
        <a:bodyPr/>
        <a:lstStyle/>
        <a:p>
          <a:endParaRPr lang="ru-RU"/>
        </a:p>
      </dgm:t>
    </dgm:pt>
    <dgm:pt modelId="{5BD22922-CFA7-4359-B22B-643212DD101A}" type="sibTrans" cxnId="{CEBA42C7-0927-4C58-A8F2-3A40C88F856B}">
      <dgm:prSet/>
      <dgm:spPr/>
      <dgm:t>
        <a:bodyPr/>
        <a:lstStyle/>
        <a:p>
          <a:endParaRPr lang="ru-RU"/>
        </a:p>
      </dgm:t>
    </dgm:pt>
    <dgm:pt modelId="{99CFC136-71B1-489D-8EDD-5D1D000F519F}">
      <dgm:prSet phldrT="[Текст]" custT="1"/>
      <dgm:spPr/>
      <dgm:t>
        <a:bodyPr/>
        <a:lstStyle/>
        <a:p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региональных инспекторов, выдать им бланк отчета,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0A525-6AE4-4ED0-99C6-22EC411A5FFE}" type="parTrans" cxnId="{14C41BC5-2D4F-40A3-9423-CD16B3749CFC}">
      <dgm:prSet/>
      <dgm:spPr/>
      <dgm:t>
        <a:bodyPr/>
        <a:lstStyle/>
        <a:p>
          <a:endParaRPr lang="ru-RU"/>
        </a:p>
      </dgm:t>
    </dgm:pt>
    <dgm:pt modelId="{E105FAFE-0299-4186-9321-51CCFC6D3294}" type="sibTrans" cxnId="{14C41BC5-2D4F-40A3-9423-CD16B3749CFC}">
      <dgm:prSet/>
      <dgm:spPr/>
      <dgm:t>
        <a:bodyPr/>
        <a:lstStyle/>
        <a:p>
          <a:endParaRPr lang="ru-RU"/>
        </a:p>
      </dgm:t>
    </dgm:pt>
    <dgm:pt modelId="{9BF720DE-5974-4FA9-9065-FE90F7DA8E9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медицинских работников, выдать им инструкцию и журнал.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E9B972-3C1C-403A-A68E-FDB1EF63485D}" type="parTrans" cxnId="{BDE386CE-B45F-45E3-BA15-196ABC8AEC17}">
      <dgm:prSet/>
      <dgm:spPr/>
      <dgm:t>
        <a:bodyPr/>
        <a:lstStyle/>
        <a:p>
          <a:endParaRPr lang="ru-RU"/>
        </a:p>
      </dgm:t>
    </dgm:pt>
    <dgm:pt modelId="{DFB97213-F943-4FE5-A615-AC6155FFFBB7}" type="sibTrans" cxnId="{BDE386CE-B45F-45E3-BA15-196ABC8AEC17}">
      <dgm:prSet/>
      <dgm:spPr/>
      <dgm:t>
        <a:bodyPr/>
        <a:lstStyle/>
        <a:p>
          <a:endParaRPr lang="ru-RU"/>
        </a:p>
      </dgm:t>
    </dgm:pt>
    <dgm:pt modelId="{F40D4C74-CC28-4C4A-8372-9C9692E87131}">
      <dgm:prSet phldrT="[Текст]" custT="1"/>
      <dgm:spPr/>
      <dgm:t>
        <a:bodyPr/>
        <a:lstStyle/>
        <a:p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общественных наблюдателей, выдать им акт общественного наблюдения за проведением ГИА в ППЭ по форме ППЭ-18,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A6C9C-5E87-4F5B-B350-7104D8467C55}" type="parTrans" cxnId="{38FBF8E7-95DA-430A-847D-2B1859570F20}">
      <dgm:prSet/>
      <dgm:spPr/>
      <dgm:t>
        <a:bodyPr/>
        <a:lstStyle/>
        <a:p>
          <a:endParaRPr lang="ru-RU"/>
        </a:p>
      </dgm:t>
    </dgm:pt>
    <dgm:pt modelId="{B461865B-3AFB-4FC4-B900-CBE6D97B7600}" type="sibTrans" cxnId="{38FBF8E7-95DA-430A-847D-2B1859570F20}">
      <dgm:prSet/>
      <dgm:spPr/>
      <dgm:t>
        <a:bodyPr/>
        <a:lstStyle/>
        <a:p>
          <a:endParaRPr lang="ru-RU"/>
        </a:p>
      </dgm:t>
    </dgm:pt>
    <dgm:pt modelId="{D4E29A1E-49E0-46A5-9114-108411429A69}" type="pres">
      <dgm:prSet presAssocID="{59557C65-33A3-4701-A25E-44E71993C7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B231A7-11C3-49DC-81D0-1A795F1D7214}" type="pres">
      <dgm:prSet presAssocID="{1F62D349-9E5D-4CCF-A61F-CD66A5EC6DFB}" presName="linNode" presStyleCnt="0"/>
      <dgm:spPr/>
    </dgm:pt>
    <dgm:pt modelId="{2B9D5428-0EC1-4D02-80D0-66F18269AF15}" type="pres">
      <dgm:prSet presAssocID="{1F62D349-9E5D-4CCF-A61F-CD66A5EC6DFB}" presName="parTx" presStyleLbl="revTx" presStyleIdx="0" presStyleCnt="1" custScaleX="88473" custScaleY="1632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A81FD-C3AB-4D43-A089-EFAC6B415952}" type="pres">
      <dgm:prSet presAssocID="{1F62D349-9E5D-4CCF-A61F-CD66A5EC6DFB}" presName="bracket" presStyleLbl="parChTrans1D1" presStyleIdx="0" presStyleCnt="1"/>
      <dgm:spPr/>
    </dgm:pt>
    <dgm:pt modelId="{79EE605A-1274-4295-BFA6-E0F8F9B9A026}" type="pres">
      <dgm:prSet presAssocID="{1F62D349-9E5D-4CCF-A61F-CD66A5EC6DFB}" presName="spH" presStyleCnt="0"/>
      <dgm:spPr/>
    </dgm:pt>
    <dgm:pt modelId="{280B0C97-1DA3-4BEA-BE23-9F844B9322C3}" type="pres">
      <dgm:prSet presAssocID="{1F62D349-9E5D-4CCF-A61F-CD66A5EC6DFB}" presName="desTx" presStyleLbl="node1" presStyleIdx="0" presStyleCnt="1" custScaleY="13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AFB21-55FC-452A-91C8-131D5CCA3B1D}" type="presOf" srcId="{59557C65-33A3-4701-A25E-44E71993C746}" destId="{D4E29A1E-49E0-46A5-9114-108411429A69}" srcOrd="0" destOrd="0" presId="urn:diagrams.loki3.com/BracketList+Icon"/>
    <dgm:cxn modelId="{D2040BDC-E0CF-4CD0-8517-8C30EB3DE499}" type="presOf" srcId="{F40D4C74-CC28-4C4A-8372-9C9692E87131}" destId="{280B0C97-1DA3-4BEA-BE23-9F844B9322C3}" srcOrd="0" destOrd="0" presId="urn:diagrams.loki3.com/BracketList+Icon"/>
    <dgm:cxn modelId="{BDE386CE-B45F-45E3-BA15-196ABC8AEC17}" srcId="{1F62D349-9E5D-4CCF-A61F-CD66A5EC6DFB}" destId="{9BF720DE-5974-4FA9-9065-FE90F7DA8E9B}" srcOrd="2" destOrd="0" parTransId="{BCE9B972-3C1C-403A-A68E-FDB1EF63485D}" sibTransId="{DFB97213-F943-4FE5-A615-AC6155FFFBB7}"/>
    <dgm:cxn modelId="{14C41BC5-2D4F-40A3-9423-CD16B3749CFC}" srcId="{1F62D349-9E5D-4CCF-A61F-CD66A5EC6DFB}" destId="{99CFC136-71B1-489D-8EDD-5D1D000F519F}" srcOrd="1" destOrd="0" parTransId="{5470A525-6AE4-4ED0-99C6-22EC411A5FFE}" sibTransId="{E105FAFE-0299-4186-9321-51CCFC6D3294}"/>
    <dgm:cxn modelId="{38FBF8E7-95DA-430A-847D-2B1859570F20}" srcId="{1F62D349-9E5D-4CCF-A61F-CD66A5EC6DFB}" destId="{F40D4C74-CC28-4C4A-8372-9C9692E87131}" srcOrd="0" destOrd="0" parTransId="{672A6C9C-5E87-4F5B-B350-7104D8467C55}" sibTransId="{B461865B-3AFB-4FC4-B900-CBE6D97B7600}"/>
    <dgm:cxn modelId="{36EF8DD3-F585-4030-A85F-C47149DD0EB2}" type="presOf" srcId="{9BF720DE-5974-4FA9-9065-FE90F7DA8E9B}" destId="{280B0C97-1DA3-4BEA-BE23-9F844B9322C3}" srcOrd="0" destOrd="2" presId="urn:diagrams.loki3.com/BracketList+Icon"/>
    <dgm:cxn modelId="{FBC93CB0-F19D-4813-BE0E-1E025CEF62BB}" type="presOf" srcId="{99CFC136-71B1-489D-8EDD-5D1D000F519F}" destId="{280B0C97-1DA3-4BEA-BE23-9F844B9322C3}" srcOrd="0" destOrd="1" presId="urn:diagrams.loki3.com/BracketList+Icon"/>
    <dgm:cxn modelId="{CEBA42C7-0927-4C58-A8F2-3A40C88F856B}" srcId="{59557C65-33A3-4701-A25E-44E71993C746}" destId="{1F62D349-9E5D-4CCF-A61F-CD66A5EC6DFB}" srcOrd="0" destOrd="0" parTransId="{43CCE1DB-E1EF-439C-B9A0-C973C6ED6B3F}" sibTransId="{5BD22922-CFA7-4359-B22B-643212DD101A}"/>
    <dgm:cxn modelId="{1AB35A25-DDB7-43A2-A85D-D5E9F0A028A0}" type="presOf" srcId="{1F62D349-9E5D-4CCF-A61F-CD66A5EC6DFB}" destId="{2B9D5428-0EC1-4D02-80D0-66F18269AF15}" srcOrd="0" destOrd="0" presId="urn:diagrams.loki3.com/BracketList+Icon"/>
    <dgm:cxn modelId="{C55B4935-1B62-4F1C-AF03-477BA6D47E91}" type="presParOf" srcId="{D4E29A1E-49E0-46A5-9114-108411429A69}" destId="{54B231A7-11C3-49DC-81D0-1A795F1D7214}" srcOrd="0" destOrd="0" presId="urn:diagrams.loki3.com/BracketList+Icon"/>
    <dgm:cxn modelId="{A26DCFB3-6E08-4987-999E-9593E4FF995C}" type="presParOf" srcId="{54B231A7-11C3-49DC-81D0-1A795F1D7214}" destId="{2B9D5428-0EC1-4D02-80D0-66F18269AF15}" srcOrd="0" destOrd="0" presId="urn:diagrams.loki3.com/BracketList+Icon"/>
    <dgm:cxn modelId="{5096BFC1-1E93-4CDD-9D32-9CEE0CC8671D}" type="presParOf" srcId="{54B231A7-11C3-49DC-81D0-1A795F1D7214}" destId="{EC3A81FD-C3AB-4D43-A089-EFAC6B415952}" srcOrd="1" destOrd="0" presId="urn:diagrams.loki3.com/BracketList+Icon"/>
    <dgm:cxn modelId="{AF67E9C2-B7AF-42C8-9FAE-91A826A67CA4}" type="presParOf" srcId="{54B231A7-11C3-49DC-81D0-1A795F1D7214}" destId="{79EE605A-1274-4295-BFA6-E0F8F9B9A026}" srcOrd="2" destOrd="0" presId="urn:diagrams.loki3.com/BracketList+Icon"/>
    <dgm:cxn modelId="{2EF754B3-A412-41D3-949B-200D628DF718}" type="presParOf" srcId="{54B231A7-11C3-49DC-81D0-1A795F1D7214}" destId="{280B0C97-1DA3-4BEA-BE23-9F844B9322C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C57ACC-BC66-4E17-9255-8E13D141B4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E7A965-C833-458B-841D-2AC2CD0E46DB}">
      <dgm:prSet phldrT="[Текст]"/>
      <dgm:spPr/>
      <dgm:t>
        <a:bodyPr/>
        <a:lstStyle/>
        <a:p>
          <a:r>
            <a:rPr lang="ru-RU" altLang="ru-RU" b="1" dirty="0" smtClean="0"/>
            <a:t>Руководитель ППЭ должен уведомить ответственного организатора в аудитории об участниках, на которых был оформлен </a:t>
          </a:r>
          <a:r>
            <a:rPr lang="en-US" altLang="ru-RU" b="1" dirty="0" smtClean="0"/>
            <a:t>«</a:t>
          </a:r>
          <a:r>
            <a:rPr lang="ru-RU" altLang="ru-RU" b="1" dirty="0" smtClean="0"/>
            <a:t>Акт об идентификации личности участника ГИА</a:t>
          </a:r>
          <a:r>
            <a:rPr lang="en-US" altLang="ru-RU" b="1" dirty="0" smtClean="0"/>
            <a:t>» </a:t>
          </a:r>
          <a:r>
            <a:rPr lang="ru-RU" altLang="ru-RU" b="1" dirty="0" smtClean="0"/>
            <a:t>, для пропуска их в аудиторию.</a:t>
          </a:r>
          <a:endParaRPr lang="ru-RU" dirty="0"/>
        </a:p>
      </dgm:t>
    </dgm:pt>
    <dgm:pt modelId="{2D2E55AF-1B80-4200-B4C0-1A5E9C74B9B1}" type="parTrans" cxnId="{E5BB6B06-707D-49DC-9EE8-5DF8E62B2E18}">
      <dgm:prSet/>
      <dgm:spPr/>
      <dgm:t>
        <a:bodyPr/>
        <a:lstStyle/>
        <a:p>
          <a:endParaRPr lang="ru-RU"/>
        </a:p>
      </dgm:t>
    </dgm:pt>
    <dgm:pt modelId="{E8D53C75-02D0-4443-970F-DD00395D8465}" type="sibTrans" cxnId="{E5BB6B06-707D-49DC-9EE8-5DF8E62B2E18}">
      <dgm:prSet/>
      <dgm:spPr/>
      <dgm:t>
        <a:bodyPr/>
        <a:lstStyle/>
        <a:p>
          <a:endParaRPr lang="ru-RU"/>
        </a:p>
      </dgm:t>
    </dgm:pt>
    <dgm:pt modelId="{11501F38-4123-450F-A9C8-49215E9914F1}">
      <dgm:prSet phldrT="[Текст]" custT="1"/>
      <dgm:spPr/>
      <dgm:t>
        <a:bodyPr/>
        <a:lstStyle/>
        <a:p>
          <a:r>
            <a:rPr lang="ru-RU" altLang="ru-RU" sz="1800" b="1" dirty="0" smtClean="0"/>
            <a:t>Ответственный организатор должен сверить документы у участника экзамена и сообщить его место в аудитории согласно распределению.</a:t>
          </a:r>
          <a:endParaRPr lang="ru-RU" sz="1800" dirty="0"/>
        </a:p>
      </dgm:t>
    </dgm:pt>
    <dgm:pt modelId="{AC8E0C27-BD05-49EA-856B-113E57E5955D}" type="parTrans" cxnId="{EF411C21-B131-4FC5-9432-60FEB0CB901C}">
      <dgm:prSet/>
      <dgm:spPr/>
      <dgm:t>
        <a:bodyPr/>
        <a:lstStyle/>
        <a:p>
          <a:endParaRPr lang="ru-RU"/>
        </a:p>
      </dgm:t>
    </dgm:pt>
    <dgm:pt modelId="{D0A18B3C-482E-4BF9-A7EE-A147D89B847D}" type="sibTrans" cxnId="{EF411C21-B131-4FC5-9432-60FEB0CB901C}">
      <dgm:prSet/>
      <dgm:spPr/>
      <dgm:t>
        <a:bodyPr/>
        <a:lstStyle/>
        <a:p>
          <a:endParaRPr lang="ru-RU"/>
        </a:p>
      </dgm:t>
    </dgm:pt>
    <dgm:pt modelId="{2FE25F93-9704-4955-BCE1-C3C5DA029496}">
      <dgm:prSet phldrT="[Текст]"/>
      <dgm:spPr/>
      <dgm:t>
        <a:bodyPr/>
        <a:lstStyle/>
        <a:p>
          <a:r>
            <a:rPr lang="ru-RU" altLang="ru-RU" b="1" dirty="0" smtClean="0"/>
            <a:t>При обнаружении ошибки в регистрационных данных участника, ответственный организатор заполняет «Ведомость коррекции персональных данных участника ГИА в аудитории» .</a:t>
          </a:r>
          <a:endParaRPr lang="ru-RU" dirty="0"/>
        </a:p>
      </dgm:t>
    </dgm:pt>
    <dgm:pt modelId="{926F78A4-7E41-45F8-A6DE-4A7A1FB914B7}" type="parTrans" cxnId="{4515CAF7-180E-4158-8437-BE49BA755515}">
      <dgm:prSet/>
      <dgm:spPr/>
      <dgm:t>
        <a:bodyPr/>
        <a:lstStyle/>
        <a:p>
          <a:endParaRPr lang="ru-RU"/>
        </a:p>
      </dgm:t>
    </dgm:pt>
    <dgm:pt modelId="{BE66D83D-6632-4228-96DE-5CE035BD3323}" type="sibTrans" cxnId="{4515CAF7-180E-4158-8437-BE49BA755515}">
      <dgm:prSet/>
      <dgm:spPr/>
      <dgm:t>
        <a:bodyPr/>
        <a:lstStyle/>
        <a:p>
          <a:endParaRPr lang="ru-RU"/>
        </a:p>
      </dgm:t>
    </dgm:pt>
    <dgm:pt modelId="{C402AF0D-C8F3-497F-BF0A-8BEFA89E68C1}">
      <dgm:prSet phldrT="[Текст]" custT="1"/>
      <dgm:spPr/>
      <dgm:t>
        <a:bodyPr/>
        <a:lstStyle/>
        <a:p>
          <a:r>
            <a:rPr lang="ru-RU" altLang="ru-RU" sz="1800" b="1" dirty="0" smtClean="0"/>
            <a:t>Организатор отмечает явку участника экзамена в «Ведомости учета участников ГИА и экзаменационных материалов в аудитории» символом «</a:t>
          </a:r>
          <a:r>
            <a:rPr lang="ru-RU" altLang="ru-RU" sz="1800" b="1" dirty="0" smtClean="0">
              <a:cs typeface="Times New Roman" pitchFamily="18" charset="0"/>
              <a:sym typeface="Symbol" pitchFamily="18" charset="2"/>
            </a:rPr>
            <a:t></a:t>
          </a:r>
          <a:r>
            <a:rPr lang="ru-RU" altLang="ru-RU" sz="1800" b="1" dirty="0" smtClean="0">
              <a:sym typeface="Symbol" pitchFamily="18" charset="2"/>
            </a:rPr>
            <a:t>».</a:t>
          </a:r>
          <a:endParaRPr lang="ru-RU" sz="1800" dirty="0"/>
        </a:p>
      </dgm:t>
    </dgm:pt>
    <dgm:pt modelId="{FD7E1161-0EBC-403D-85C1-A2BD7A9F1E25}" type="parTrans" cxnId="{13FE8C14-93E3-4224-9C48-22F898E2A3C7}">
      <dgm:prSet/>
      <dgm:spPr/>
      <dgm:t>
        <a:bodyPr/>
        <a:lstStyle/>
        <a:p>
          <a:endParaRPr lang="ru-RU"/>
        </a:p>
      </dgm:t>
    </dgm:pt>
    <dgm:pt modelId="{A44595FD-DB69-45F5-96D5-1DCED5119293}" type="sibTrans" cxnId="{13FE8C14-93E3-4224-9C48-22F898E2A3C7}">
      <dgm:prSet/>
      <dgm:spPr/>
      <dgm:t>
        <a:bodyPr/>
        <a:lstStyle/>
        <a:p>
          <a:endParaRPr lang="ru-RU"/>
        </a:p>
      </dgm:t>
    </dgm:pt>
    <dgm:pt modelId="{1BE45033-5D35-45FF-B038-3ED34587F047}" type="pres">
      <dgm:prSet presAssocID="{AFC57ACC-BC66-4E17-9255-8E13D141B4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B761B8-E166-449D-9177-21CB7320B3A2}" type="pres">
      <dgm:prSet presAssocID="{DCE7A965-C833-458B-841D-2AC2CD0E46D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99E5F-78B8-4068-BFBF-D1C25A2350AF}" type="pres">
      <dgm:prSet presAssocID="{DCE7A965-C833-458B-841D-2AC2CD0E46D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594BD-C88C-4AF0-9252-BA7997D6BD68}" type="pres">
      <dgm:prSet presAssocID="{2FE25F93-9704-4955-BCE1-C3C5DA0294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7BF47-3B5B-428A-A353-9140B1DC2483}" type="pres">
      <dgm:prSet presAssocID="{2FE25F93-9704-4955-BCE1-C3C5DA02949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411C21-B131-4FC5-9432-60FEB0CB901C}" srcId="{DCE7A965-C833-458B-841D-2AC2CD0E46DB}" destId="{11501F38-4123-450F-A9C8-49215E9914F1}" srcOrd="0" destOrd="0" parTransId="{AC8E0C27-BD05-49EA-856B-113E57E5955D}" sibTransId="{D0A18B3C-482E-4BF9-A7EE-A147D89B847D}"/>
    <dgm:cxn modelId="{493B2DAB-BC28-4EF9-ABEA-52F77FD9C36A}" type="presOf" srcId="{11501F38-4123-450F-A9C8-49215E9914F1}" destId="{27099E5F-78B8-4068-BFBF-D1C25A2350AF}" srcOrd="0" destOrd="0" presId="urn:microsoft.com/office/officeart/2005/8/layout/vList2"/>
    <dgm:cxn modelId="{3772A469-5ED8-423D-8DAA-252621DF8CB2}" type="presOf" srcId="{AFC57ACC-BC66-4E17-9255-8E13D141B410}" destId="{1BE45033-5D35-45FF-B038-3ED34587F047}" srcOrd="0" destOrd="0" presId="urn:microsoft.com/office/officeart/2005/8/layout/vList2"/>
    <dgm:cxn modelId="{7BBFE5A5-5F77-4DBD-81A1-279D3FE245C3}" type="presOf" srcId="{2FE25F93-9704-4955-BCE1-C3C5DA029496}" destId="{FA6594BD-C88C-4AF0-9252-BA7997D6BD68}" srcOrd="0" destOrd="0" presId="urn:microsoft.com/office/officeart/2005/8/layout/vList2"/>
    <dgm:cxn modelId="{E5BB6B06-707D-49DC-9EE8-5DF8E62B2E18}" srcId="{AFC57ACC-BC66-4E17-9255-8E13D141B410}" destId="{DCE7A965-C833-458B-841D-2AC2CD0E46DB}" srcOrd="0" destOrd="0" parTransId="{2D2E55AF-1B80-4200-B4C0-1A5E9C74B9B1}" sibTransId="{E8D53C75-02D0-4443-970F-DD00395D8465}"/>
    <dgm:cxn modelId="{4515CAF7-180E-4158-8437-BE49BA755515}" srcId="{AFC57ACC-BC66-4E17-9255-8E13D141B410}" destId="{2FE25F93-9704-4955-BCE1-C3C5DA029496}" srcOrd="1" destOrd="0" parTransId="{926F78A4-7E41-45F8-A6DE-4A7A1FB914B7}" sibTransId="{BE66D83D-6632-4228-96DE-5CE035BD3323}"/>
    <dgm:cxn modelId="{5676F368-8052-4EB3-91AE-F20240F95E38}" type="presOf" srcId="{DCE7A965-C833-458B-841D-2AC2CD0E46DB}" destId="{87B761B8-E166-449D-9177-21CB7320B3A2}" srcOrd="0" destOrd="0" presId="urn:microsoft.com/office/officeart/2005/8/layout/vList2"/>
    <dgm:cxn modelId="{F116F7B8-9949-4036-A22A-5DD52134CDBF}" type="presOf" srcId="{C402AF0D-C8F3-497F-BF0A-8BEFA89E68C1}" destId="{CEB7BF47-3B5B-428A-A353-9140B1DC2483}" srcOrd="0" destOrd="0" presId="urn:microsoft.com/office/officeart/2005/8/layout/vList2"/>
    <dgm:cxn modelId="{13FE8C14-93E3-4224-9C48-22F898E2A3C7}" srcId="{2FE25F93-9704-4955-BCE1-C3C5DA029496}" destId="{C402AF0D-C8F3-497F-BF0A-8BEFA89E68C1}" srcOrd="0" destOrd="0" parTransId="{FD7E1161-0EBC-403D-85C1-A2BD7A9F1E25}" sibTransId="{A44595FD-DB69-45F5-96D5-1DCED5119293}"/>
    <dgm:cxn modelId="{F7AB6D65-E05B-40ED-98DE-9B3C0264CD91}" type="presParOf" srcId="{1BE45033-5D35-45FF-B038-3ED34587F047}" destId="{87B761B8-E166-449D-9177-21CB7320B3A2}" srcOrd="0" destOrd="0" presId="urn:microsoft.com/office/officeart/2005/8/layout/vList2"/>
    <dgm:cxn modelId="{AB94D659-C2DA-4BA9-8D52-C51FE5F14D69}" type="presParOf" srcId="{1BE45033-5D35-45FF-B038-3ED34587F047}" destId="{27099E5F-78B8-4068-BFBF-D1C25A2350AF}" srcOrd="1" destOrd="0" presId="urn:microsoft.com/office/officeart/2005/8/layout/vList2"/>
    <dgm:cxn modelId="{F00B7CAA-C0F6-47FB-9E59-EEBFE6C593B2}" type="presParOf" srcId="{1BE45033-5D35-45FF-B038-3ED34587F047}" destId="{FA6594BD-C88C-4AF0-9252-BA7997D6BD68}" srcOrd="2" destOrd="0" presId="urn:microsoft.com/office/officeart/2005/8/layout/vList2"/>
    <dgm:cxn modelId="{DAE404E5-88EA-4243-B827-718EC411B301}" type="presParOf" srcId="{1BE45033-5D35-45FF-B038-3ED34587F047}" destId="{CEB7BF47-3B5B-428A-A353-9140B1DC24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9B6EF8-6CD3-48BA-A883-4A75A409E9F7}" type="doc">
      <dgm:prSet loTypeId="urn:microsoft.com/office/officeart/2005/8/layout/default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ED344C-4266-49F9-9B03-5D3CCA08C80C}">
      <dgm:prSet phldrT="[Текст]"/>
      <dgm:spPr/>
      <dgm:t>
        <a:bodyPr/>
        <a:lstStyle/>
        <a:p>
          <a:r>
            <a:rPr lang="ru-RU" b="1" smtClean="0">
              <a:latin typeface="Cambria" panose="02040503050406030204" pitchFamily="18" charset="0"/>
            </a:rPr>
            <a:t>гелевая, капиллярная ручка с чернилами черного цвета;</a:t>
          </a:r>
          <a:endParaRPr lang="ru-RU" dirty="0"/>
        </a:p>
      </dgm:t>
    </dgm:pt>
    <dgm:pt modelId="{604BD263-DD1B-4072-812D-2CDDA2DA499F}" type="parTrans" cxnId="{CC9813F6-1786-4D8C-A7CF-F4BE06D0EE49}">
      <dgm:prSet/>
      <dgm:spPr/>
      <dgm:t>
        <a:bodyPr/>
        <a:lstStyle/>
        <a:p>
          <a:endParaRPr lang="ru-RU"/>
        </a:p>
      </dgm:t>
    </dgm:pt>
    <dgm:pt modelId="{2C12ECCF-CD27-4FDE-B25A-A7BA9DEC0CB7}" type="sibTrans" cxnId="{CC9813F6-1786-4D8C-A7CF-F4BE06D0EE49}">
      <dgm:prSet/>
      <dgm:spPr/>
      <dgm:t>
        <a:bodyPr/>
        <a:lstStyle/>
        <a:p>
          <a:endParaRPr lang="ru-RU"/>
        </a:p>
      </dgm:t>
    </dgm:pt>
    <dgm:pt modelId="{815130EA-7E8E-4EC8-972F-E90FB5D47E09}">
      <dgm:prSet phldrT="[Текст]"/>
      <dgm:spPr/>
      <dgm:t>
        <a:bodyPr/>
        <a:lstStyle/>
        <a:p>
          <a:r>
            <a:rPr lang="ru-RU" b="1" smtClean="0">
              <a:latin typeface="Cambria" panose="02040503050406030204" pitchFamily="18" charset="0"/>
            </a:rPr>
            <a:t>документ, удостоверяющий личность;</a:t>
          </a:r>
          <a:endParaRPr lang="ru-RU" dirty="0"/>
        </a:p>
      </dgm:t>
    </dgm:pt>
    <dgm:pt modelId="{3337858E-47AF-4F2F-A614-2A1EACA94DD1}" type="parTrans" cxnId="{7C173675-325D-4098-B73C-62D444262902}">
      <dgm:prSet/>
      <dgm:spPr/>
      <dgm:t>
        <a:bodyPr/>
        <a:lstStyle/>
        <a:p>
          <a:endParaRPr lang="ru-RU"/>
        </a:p>
      </dgm:t>
    </dgm:pt>
    <dgm:pt modelId="{B4224C2A-1D5F-4D75-994D-397435CDEC67}" type="sibTrans" cxnId="{7C173675-325D-4098-B73C-62D444262902}">
      <dgm:prSet/>
      <dgm:spPr/>
      <dgm:t>
        <a:bodyPr/>
        <a:lstStyle/>
        <a:p>
          <a:endParaRPr lang="ru-RU"/>
        </a:p>
      </dgm:t>
    </dgm:pt>
    <dgm:pt modelId="{7310FD27-ABAB-4C82-9EF1-E8DD217E1C8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smtClean="0">
              <a:latin typeface="Cambria" panose="02040503050406030204" pitchFamily="18" charset="0"/>
            </a:rPr>
            <a:t>черновики со штампом школы на базе, которой расположен ППЭ;</a:t>
          </a:r>
          <a:endParaRPr lang="ru-RU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568DC01-3323-4849-B670-D64335FCEAC0}" type="parTrans" cxnId="{8FACB651-9CED-4730-B3C2-852046475945}">
      <dgm:prSet/>
      <dgm:spPr/>
      <dgm:t>
        <a:bodyPr/>
        <a:lstStyle/>
        <a:p>
          <a:endParaRPr lang="ru-RU"/>
        </a:p>
      </dgm:t>
    </dgm:pt>
    <dgm:pt modelId="{D59F9D39-EB92-4001-986A-A1DE802788B1}" type="sibTrans" cxnId="{8FACB651-9CED-4730-B3C2-852046475945}">
      <dgm:prSet/>
      <dgm:spPr/>
      <dgm:t>
        <a:bodyPr/>
        <a:lstStyle/>
        <a:p>
          <a:endParaRPr lang="ru-RU"/>
        </a:p>
      </dgm:t>
    </dgm:pt>
    <dgm:pt modelId="{D85521B1-F404-4F56-A76B-C2189976D6C9}">
      <dgm:prSet phldrT="[Текст]"/>
      <dgm:spPr/>
      <dgm:t>
        <a:bodyPr/>
        <a:lstStyle/>
        <a:p>
          <a:r>
            <a:rPr lang="ru-RU" b="1" smtClean="0">
              <a:latin typeface="Cambria" panose="02040503050406030204" pitchFamily="18" charset="0"/>
            </a:rPr>
            <a:t>лекарства и питание (при необходимости);</a:t>
          </a:r>
          <a:endParaRPr lang="ru-RU" dirty="0"/>
        </a:p>
      </dgm:t>
    </dgm:pt>
    <dgm:pt modelId="{E6FBB810-D7F9-4EC1-81BA-DA545CC81159}" type="parTrans" cxnId="{128C1508-0488-4008-B303-FD8F7A719FA2}">
      <dgm:prSet/>
      <dgm:spPr/>
      <dgm:t>
        <a:bodyPr/>
        <a:lstStyle/>
        <a:p>
          <a:endParaRPr lang="ru-RU"/>
        </a:p>
      </dgm:t>
    </dgm:pt>
    <dgm:pt modelId="{1CDEC107-49D8-4312-BCF5-E33697FC03D8}" type="sibTrans" cxnId="{128C1508-0488-4008-B303-FD8F7A719FA2}">
      <dgm:prSet/>
      <dgm:spPr/>
      <dgm:t>
        <a:bodyPr/>
        <a:lstStyle/>
        <a:p>
          <a:endParaRPr lang="ru-RU"/>
        </a:p>
      </dgm:t>
    </dgm:pt>
    <dgm:pt modelId="{6720ED26-7375-43EC-92CB-E07C0399CB34}">
      <dgm:prSet/>
      <dgm:spPr/>
      <dgm:t>
        <a:bodyPr/>
        <a:lstStyle/>
        <a:p>
          <a:r>
            <a:rPr lang="ru-RU" b="1" smtClean="0">
              <a:latin typeface="Cambria" panose="02040503050406030204" pitchFamily="18" charset="0"/>
            </a:rPr>
            <a:t>разрешенные средства обучения и воспитания </a:t>
          </a:r>
          <a:endParaRPr lang="ru-RU" b="1" dirty="0">
            <a:latin typeface="Cambria" panose="02040503050406030204" pitchFamily="18" charset="0"/>
          </a:endParaRPr>
        </a:p>
      </dgm:t>
    </dgm:pt>
    <dgm:pt modelId="{627D1651-0B55-4566-A7C1-9E9A17F1A750}" type="parTrans" cxnId="{7E945AF4-FE87-49BB-BDFF-D885333D6C5D}">
      <dgm:prSet/>
      <dgm:spPr/>
      <dgm:t>
        <a:bodyPr/>
        <a:lstStyle/>
        <a:p>
          <a:endParaRPr lang="ru-RU"/>
        </a:p>
      </dgm:t>
    </dgm:pt>
    <dgm:pt modelId="{48F961CD-CF82-4D7A-911D-2AC86AC45300}" type="sibTrans" cxnId="{7E945AF4-FE87-49BB-BDFF-D885333D6C5D}">
      <dgm:prSet/>
      <dgm:spPr/>
      <dgm:t>
        <a:bodyPr/>
        <a:lstStyle/>
        <a:p>
          <a:endParaRPr lang="ru-RU"/>
        </a:p>
      </dgm:t>
    </dgm:pt>
    <dgm:pt modelId="{C92DCFCE-57E5-47E5-9B57-FBFA1BB659CA}" type="pres">
      <dgm:prSet presAssocID="{009B6EF8-6CD3-48BA-A883-4A75A409E9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D3134-895C-44FE-AC2B-591F2D0B8482}" type="pres">
      <dgm:prSet presAssocID="{E8ED344C-4266-49F9-9B03-5D3CCA08C8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11EA2-3E67-496B-8D30-BDE26B470BC9}" type="pres">
      <dgm:prSet presAssocID="{2C12ECCF-CD27-4FDE-B25A-A7BA9DEC0CB7}" presName="sibTrans" presStyleCnt="0"/>
      <dgm:spPr/>
    </dgm:pt>
    <dgm:pt modelId="{01CD21E1-ED7E-484A-BFA5-A880CDA649D9}" type="pres">
      <dgm:prSet presAssocID="{6720ED26-7375-43EC-92CB-E07C0399CB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9FA62-7188-4DAC-9941-E59ED606538C}" type="pres">
      <dgm:prSet presAssocID="{48F961CD-CF82-4D7A-911D-2AC86AC45300}" presName="sibTrans" presStyleCnt="0"/>
      <dgm:spPr/>
    </dgm:pt>
    <dgm:pt modelId="{8D8E0B7E-23E8-4FA4-A745-B4970F5586B3}" type="pres">
      <dgm:prSet presAssocID="{815130EA-7E8E-4EC8-972F-E90FB5D47E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B0B52-462B-4D5E-8DAF-1DDECD02668E}" type="pres">
      <dgm:prSet presAssocID="{B4224C2A-1D5F-4D75-994D-397435CDEC67}" presName="sibTrans" presStyleCnt="0"/>
      <dgm:spPr/>
    </dgm:pt>
    <dgm:pt modelId="{4B938C41-BF07-4444-AECA-52391DAD9782}" type="pres">
      <dgm:prSet presAssocID="{7310FD27-ABAB-4C82-9EF1-E8DD217E1C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A8339-92D2-4E22-B8C0-3C33778B5002}" type="pres">
      <dgm:prSet presAssocID="{D59F9D39-EB92-4001-986A-A1DE802788B1}" presName="sibTrans" presStyleCnt="0"/>
      <dgm:spPr/>
    </dgm:pt>
    <dgm:pt modelId="{4996187C-5307-4186-9008-A9C8C9EDA316}" type="pres">
      <dgm:prSet presAssocID="{D85521B1-F404-4F56-A76B-C2189976D6C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27075-4B7E-4383-B410-F8912F83CE88}" type="presOf" srcId="{E8ED344C-4266-49F9-9B03-5D3CCA08C80C}" destId="{FD4D3134-895C-44FE-AC2B-591F2D0B8482}" srcOrd="0" destOrd="0" presId="urn:microsoft.com/office/officeart/2005/8/layout/default#1"/>
    <dgm:cxn modelId="{128C1508-0488-4008-B303-FD8F7A719FA2}" srcId="{009B6EF8-6CD3-48BA-A883-4A75A409E9F7}" destId="{D85521B1-F404-4F56-A76B-C2189976D6C9}" srcOrd="4" destOrd="0" parTransId="{E6FBB810-D7F9-4EC1-81BA-DA545CC81159}" sibTransId="{1CDEC107-49D8-4312-BCF5-E33697FC03D8}"/>
    <dgm:cxn modelId="{C37B09F8-937C-4918-8341-72816E795577}" type="presOf" srcId="{6720ED26-7375-43EC-92CB-E07C0399CB34}" destId="{01CD21E1-ED7E-484A-BFA5-A880CDA649D9}" srcOrd="0" destOrd="0" presId="urn:microsoft.com/office/officeart/2005/8/layout/default#1"/>
    <dgm:cxn modelId="{8A527BE5-7234-4967-B0AB-0A6FCC22EA41}" type="presOf" srcId="{D85521B1-F404-4F56-A76B-C2189976D6C9}" destId="{4996187C-5307-4186-9008-A9C8C9EDA316}" srcOrd="0" destOrd="0" presId="urn:microsoft.com/office/officeart/2005/8/layout/default#1"/>
    <dgm:cxn modelId="{CC9813F6-1786-4D8C-A7CF-F4BE06D0EE49}" srcId="{009B6EF8-6CD3-48BA-A883-4A75A409E9F7}" destId="{E8ED344C-4266-49F9-9B03-5D3CCA08C80C}" srcOrd="0" destOrd="0" parTransId="{604BD263-DD1B-4072-812D-2CDDA2DA499F}" sibTransId="{2C12ECCF-CD27-4FDE-B25A-A7BA9DEC0CB7}"/>
    <dgm:cxn modelId="{7E945AF4-FE87-49BB-BDFF-D885333D6C5D}" srcId="{009B6EF8-6CD3-48BA-A883-4A75A409E9F7}" destId="{6720ED26-7375-43EC-92CB-E07C0399CB34}" srcOrd="1" destOrd="0" parTransId="{627D1651-0B55-4566-A7C1-9E9A17F1A750}" sibTransId="{48F961CD-CF82-4D7A-911D-2AC86AC45300}"/>
    <dgm:cxn modelId="{97FE12A6-B65D-4310-B60C-F251B2F227E5}" type="presOf" srcId="{009B6EF8-6CD3-48BA-A883-4A75A409E9F7}" destId="{C92DCFCE-57E5-47E5-9B57-FBFA1BB659CA}" srcOrd="0" destOrd="0" presId="urn:microsoft.com/office/officeart/2005/8/layout/default#1"/>
    <dgm:cxn modelId="{B6170D42-C09C-4990-B7A6-76E3279547BF}" type="presOf" srcId="{815130EA-7E8E-4EC8-972F-E90FB5D47E09}" destId="{8D8E0B7E-23E8-4FA4-A745-B4970F5586B3}" srcOrd="0" destOrd="0" presId="urn:microsoft.com/office/officeart/2005/8/layout/default#1"/>
    <dgm:cxn modelId="{8FACB651-9CED-4730-B3C2-852046475945}" srcId="{009B6EF8-6CD3-48BA-A883-4A75A409E9F7}" destId="{7310FD27-ABAB-4C82-9EF1-E8DD217E1C88}" srcOrd="3" destOrd="0" parTransId="{8568DC01-3323-4849-B670-D64335FCEAC0}" sibTransId="{D59F9D39-EB92-4001-986A-A1DE802788B1}"/>
    <dgm:cxn modelId="{7C173675-325D-4098-B73C-62D444262902}" srcId="{009B6EF8-6CD3-48BA-A883-4A75A409E9F7}" destId="{815130EA-7E8E-4EC8-972F-E90FB5D47E09}" srcOrd="2" destOrd="0" parTransId="{3337858E-47AF-4F2F-A614-2A1EACA94DD1}" sibTransId="{B4224C2A-1D5F-4D75-994D-397435CDEC67}"/>
    <dgm:cxn modelId="{C6A6BF54-C8D0-441A-AB08-000FDCF7118C}" type="presOf" srcId="{7310FD27-ABAB-4C82-9EF1-E8DD217E1C88}" destId="{4B938C41-BF07-4444-AECA-52391DAD9782}" srcOrd="0" destOrd="0" presId="urn:microsoft.com/office/officeart/2005/8/layout/default#1"/>
    <dgm:cxn modelId="{065BF637-B207-4044-BA4F-927DDD11BD14}" type="presParOf" srcId="{C92DCFCE-57E5-47E5-9B57-FBFA1BB659CA}" destId="{FD4D3134-895C-44FE-AC2B-591F2D0B8482}" srcOrd="0" destOrd="0" presId="urn:microsoft.com/office/officeart/2005/8/layout/default#1"/>
    <dgm:cxn modelId="{83FE1838-C04E-4C68-812A-4A3328506F37}" type="presParOf" srcId="{C92DCFCE-57E5-47E5-9B57-FBFA1BB659CA}" destId="{29411EA2-3E67-496B-8D30-BDE26B470BC9}" srcOrd="1" destOrd="0" presId="urn:microsoft.com/office/officeart/2005/8/layout/default#1"/>
    <dgm:cxn modelId="{D5EB4154-0114-4DF8-AB54-B88EB8BA2F31}" type="presParOf" srcId="{C92DCFCE-57E5-47E5-9B57-FBFA1BB659CA}" destId="{01CD21E1-ED7E-484A-BFA5-A880CDA649D9}" srcOrd="2" destOrd="0" presId="urn:microsoft.com/office/officeart/2005/8/layout/default#1"/>
    <dgm:cxn modelId="{15C03553-EC56-4343-85AA-880A38829D2D}" type="presParOf" srcId="{C92DCFCE-57E5-47E5-9B57-FBFA1BB659CA}" destId="{8799FA62-7188-4DAC-9941-E59ED606538C}" srcOrd="3" destOrd="0" presId="urn:microsoft.com/office/officeart/2005/8/layout/default#1"/>
    <dgm:cxn modelId="{2541B3ED-510D-421A-BB97-751E07DC8EE4}" type="presParOf" srcId="{C92DCFCE-57E5-47E5-9B57-FBFA1BB659CA}" destId="{8D8E0B7E-23E8-4FA4-A745-B4970F5586B3}" srcOrd="4" destOrd="0" presId="urn:microsoft.com/office/officeart/2005/8/layout/default#1"/>
    <dgm:cxn modelId="{F9747087-597C-4049-AD82-64261B5CEB46}" type="presParOf" srcId="{C92DCFCE-57E5-47E5-9B57-FBFA1BB659CA}" destId="{6B4B0B52-462B-4D5E-8DAF-1DDECD02668E}" srcOrd="5" destOrd="0" presId="urn:microsoft.com/office/officeart/2005/8/layout/default#1"/>
    <dgm:cxn modelId="{C0A3CCD3-1B74-4C33-89E5-8735A09AAEA1}" type="presParOf" srcId="{C92DCFCE-57E5-47E5-9B57-FBFA1BB659CA}" destId="{4B938C41-BF07-4444-AECA-52391DAD9782}" srcOrd="6" destOrd="0" presId="urn:microsoft.com/office/officeart/2005/8/layout/default#1"/>
    <dgm:cxn modelId="{38BFDFD6-A7AD-43A8-AA92-E61C23163532}" type="presParOf" srcId="{C92DCFCE-57E5-47E5-9B57-FBFA1BB659CA}" destId="{E38A8339-92D2-4E22-B8C0-3C33778B5002}" srcOrd="7" destOrd="0" presId="urn:microsoft.com/office/officeart/2005/8/layout/default#1"/>
    <dgm:cxn modelId="{4107E1EE-D08D-4EF6-B55F-3B709D0DB8A4}" type="presParOf" srcId="{C92DCFCE-57E5-47E5-9B57-FBFA1BB659CA}" destId="{4996187C-5307-4186-9008-A9C8C9EDA31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FF3AF7-AD53-49F4-8DF8-31CE79EEB51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8E5BDB-56B5-4308-BA3B-9CBE9B6C5DD0}">
      <dgm:prSet phldrT="[Текст]"/>
      <dgm:spPr/>
      <dgm:t>
        <a:bodyPr/>
        <a:lstStyle/>
        <a:p>
          <a:r>
            <a:rPr lang="ru-RU" dirty="0" smtClean="0"/>
            <a:t>9.50</a:t>
          </a:r>
          <a:endParaRPr lang="ru-RU" dirty="0"/>
        </a:p>
      </dgm:t>
    </dgm:pt>
    <dgm:pt modelId="{DC3FB1F6-106F-4BAE-BF8D-A4721AC47DE3}" type="parTrans" cxnId="{F678EDBF-247F-4A6B-8F59-7A0B7FD074B4}">
      <dgm:prSet/>
      <dgm:spPr/>
      <dgm:t>
        <a:bodyPr/>
        <a:lstStyle/>
        <a:p>
          <a:endParaRPr lang="ru-RU"/>
        </a:p>
      </dgm:t>
    </dgm:pt>
    <dgm:pt modelId="{69074CC8-F2BF-4F8B-9F5D-DE57A024DE21}" type="sibTrans" cxnId="{F678EDBF-247F-4A6B-8F59-7A0B7FD074B4}">
      <dgm:prSet/>
      <dgm:spPr/>
      <dgm:t>
        <a:bodyPr/>
        <a:lstStyle/>
        <a:p>
          <a:endParaRPr lang="ru-RU"/>
        </a:p>
      </dgm:t>
    </dgm:pt>
    <dgm:pt modelId="{A83CBFD1-E683-4CA3-8A0D-7E874ADC9CA9}">
      <dgm:prSet phldrT="[Текст]"/>
      <dgm:spPr/>
      <dgm:t>
        <a:bodyPr/>
        <a:lstStyle/>
        <a:p>
          <a:r>
            <a:rPr lang="ru-RU" dirty="0" smtClean="0"/>
            <a:t>Инструктаж по процедуре проведения экзамена</a:t>
          </a:r>
          <a:endParaRPr lang="ru-RU" dirty="0"/>
        </a:p>
      </dgm:t>
    </dgm:pt>
    <dgm:pt modelId="{2262D216-F086-486E-9F8C-0D9D6C6657CF}" type="parTrans" cxnId="{F7CD2F3A-ECF1-44C7-B2A4-F50F47FA9ABF}">
      <dgm:prSet/>
      <dgm:spPr/>
      <dgm:t>
        <a:bodyPr/>
        <a:lstStyle/>
        <a:p>
          <a:endParaRPr lang="ru-RU"/>
        </a:p>
      </dgm:t>
    </dgm:pt>
    <dgm:pt modelId="{94245A7D-EDDC-4AFD-A65D-C51FF3317671}" type="sibTrans" cxnId="{F7CD2F3A-ECF1-44C7-B2A4-F50F47FA9ABF}">
      <dgm:prSet/>
      <dgm:spPr/>
      <dgm:t>
        <a:bodyPr/>
        <a:lstStyle/>
        <a:p>
          <a:endParaRPr lang="ru-RU"/>
        </a:p>
      </dgm:t>
    </dgm:pt>
    <dgm:pt modelId="{F5DA9C0B-3975-495E-957D-01B0EA9666F8}">
      <dgm:prSet phldrT="[Текст]"/>
      <dgm:spPr/>
      <dgm:t>
        <a:bodyPr/>
        <a:lstStyle/>
        <a:p>
          <a:r>
            <a:rPr lang="ru-RU" dirty="0" smtClean="0"/>
            <a:t>10.00</a:t>
          </a:r>
          <a:endParaRPr lang="ru-RU" dirty="0"/>
        </a:p>
      </dgm:t>
    </dgm:pt>
    <dgm:pt modelId="{4DCC364E-E652-4B20-A10F-5B9F5802EA91}" type="parTrans" cxnId="{4EC73ABE-96B4-406B-811A-CB994689012E}">
      <dgm:prSet/>
      <dgm:spPr/>
      <dgm:t>
        <a:bodyPr/>
        <a:lstStyle/>
        <a:p>
          <a:endParaRPr lang="ru-RU"/>
        </a:p>
      </dgm:t>
    </dgm:pt>
    <dgm:pt modelId="{2FF87E58-FFC5-47D1-BBEB-B5BA8F0485A0}" type="sibTrans" cxnId="{4EC73ABE-96B4-406B-811A-CB994689012E}">
      <dgm:prSet/>
      <dgm:spPr/>
      <dgm:t>
        <a:bodyPr/>
        <a:lstStyle/>
        <a:p>
          <a:endParaRPr lang="ru-RU"/>
        </a:p>
      </dgm:t>
    </dgm:pt>
    <dgm:pt modelId="{A989AC21-8F7C-4D9A-ABE4-0B1188665311}">
      <dgm:prSet phldrT="[Текст]"/>
      <dgm:spPr/>
      <dgm:t>
        <a:bodyPr/>
        <a:lstStyle/>
        <a:p>
          <a:r>
            <a:rPr lang="ru-RU" dirty="0" smtClean="0"/>
            <a:t>Демонстрация целостности доставочного пакета</a:t>
          </a:r>
          <a:endParaRPr lang="ru-RU" dirty="0"/>
        </a:p>
      </dgm:t>
    </dgm:pt>
    <dgm:pt modelId="{80282ED3-BFE8-4E8E-A11B-AA7AAEE832D3}" type="parTrans" cxnId="{20556642-608C-444B-98C1-773ED20D9310}">
      <dgm:prSet/>
      <dgm:spPr/>
      <dgm:t>
        <a:bodyPr/>
        <a:lstStyle/>
        <a:p>
          <a:endParaRPr lang="ru-RU"/>
        </a:p>
      </dgm:t>
    </dgm:pt>
    <dgm:pt modelId="{1007C5AD-BDBB-497D-AD46-3B4AD785B744}" type="sibTrans" cxnId="{20556642-608C-444B-98C1-773ED20D9310}">
      <dgm:prSet/>
      <dgm:spPr/>
      <dgm:t>
        <a:bodyPr/>
        <a:lstStyle/>
        <a:p>
          <a:endParaRPr lang="ru-RU"/>
        </a:p>
      </dgm:t>
    </dgm:pt>
    <dgm:pt modelId="{8D8D7CC9-4694-4148-A73D-456AF3EF101C}">
      <dgm:prSet phldrT="[Текст]"/>
      <dgm:spPr/>
      <dgm:t>
        <a:bodyPr/>
        <a:lstStyle/>
        <a:p>
          <a:r>
            <a:rPr lang="ru-RU" dirty="0" smtClean="0"/>
            <a:t>Выдача ЭМ</a:t>
          </a:r>
          <a:endParaRPr lang="ru-RU" dirty="0"/>
        </a:p>
      </dgm:t>
    </dgm:pt>
    <dgm:pt modelId="{D9402F77-7CB0-4880-BA40-791C503B9452}" type="parTrans" cxnId="{69493171-F5C5-43F3-95D0-322A21B84B92}">
      <dgm:prSet/>
      <dgm:spPr/>
      <dgm:t>
        <a:bodyPr/>
        <a:lstStyle/>
        <a:p>
          <a:endParaRPr lang="ru-RU"/>
        </a:p>
      </dgm:t>
    </dgm:pt>
    <dgm:pt modelId="{E4A187DC-7614-4C74-A2AA-F2E3285FBA6F}" type="sibTrans" cxnId="{69493171-F5C5-43F3-95D0-322A21B84B92}">
      <dgm:prSet/>
      <dgm:spPr/>
      <dgm:t>
        <a:bodyPr/>
        <a:lstStyle/>
        <a:p>
          <a:endParaRPr lang="ru-RU"/>
        </a:p>
      </dgm:t>
    </dgm:pt>
    <dgm:pt modelId="{5C74C544-89FE-4C7E-91AA-6E36E29645A7}">
      <dgm:prSet phldrT="[Текст]"/>
      <dgm:spPr/>
      <dgm:t>
        <a:bodyPr/>
        <a:lstStyle/>
        <a:p>
          <a:r>
            <a:rPr lang="ru-RU" dirty="0" smtClean="0"/>
            <a:t>После 10.00</a:t>
          </a:r>
          <a:endParaRPr lang="ru-RU" dirty="0"/>
        </a:p>
      </dgm:t>
    </dgm:pt>
    <dgm:pt modelId="{A6D94D82-4A77-4F3B-BCEC-14A616B25AB3}" type="parTrans" cxnId="{9BCDA308-5705-4A8E-BCBF-576D46EFA4D0}">
      <dgm:prSet/>
      <dgm:spPr/>
      <dgm:t>
        <a:bodyPr/>
        <a:lstStyle/>
        <a:p>
          <a:endParaRPr lang="ru-RU"/>
        </a:p>
      </dgm:t>
    </dgm:pt>
    <dgm:pt modelId="{9A057E8F-4899-44E0-BDDF-221849BBB6E8}" type="sibTrans" cxnId="{9BCDA308-5705-4A8E-BCBF-576D46EFA4D0}">
      <dgm:prSet/>
      <dgm:spPr/>
      <dgm:t>
        <a:bodyPr/>
        <a:lstStyle/>
        <a:p>
          <a:endParaRPr lang="ru-RU"/>
        </a:p>
      </dgm:t>
    </dgm:pt>
    <dgm:pt modelId="{F0A3FC22-AE72-4612-9DA5-0A2CAE7AEFA0}">
      <dgm:prSet phldrT="[Текст]"/>
      <dgm:spPr/>
      <dgm:t>
        <a:bodyPr/>
        <a:lstStyle/>
        <a:p>
          <a:r>
            <a:rPr lang="ru-RU" dirty="0" smtClean="0"/>
            <a:t>Инструктаж по заполнению бланков ответов</a:t>
          </a:r>
          <a:endParaRPr lang="ru-RU" dirty="0"/>
        </a:p>
      </dgm:t>
    </dgm:pt>
    <dgm:pt modelId="{14D007B2-C1DD-4C18-BEDE-02D777641B11}" type="parTrans" cxnId="{7A421099-FC5C-4FCC-83B6-64756AB1C76C}">
      <dgm:prSet/>
      <dgm:spPr/>
      <dgm:t>
        <a:bodyPr/>
        <a:lstStyle/>
        <a:p>
          <a:endParaRPr lang="ru-RU"/>
        </a:p>
      </dgm:t>
    </dgm:pt>
    <dgm:pt modelId="{F87442C0-0C3D-4FF6-B6B9-A9A3ECCDAAB6}" type="sibTrans" cxnId="{7A421099-FC5C-4FCC-83B6-64756AB1C76C}">
      <dgm:prSet/>
      <dgm:spPr/>
      <dgm:t>
        <a:bodyPr/>
        <a:lstStyle/>
        <a:p>
          <a:endParaRPr lang="ru-RU"/>
        </a:p>
      </dgm:t>
    </dgm:pt>
    <dgm:pt modelId="{4F0F643F-D3C8-4604-9AB6-568C91F26BFD}">
      <dgm:prSet phldrT="[Текст]"/>
      <dgm:spPr/>
      <dgm:t>
        <a:bodyPr/>
        <a:lstStyle/>
        <a:p>
          <a:r>
            <a:rPr lang="ru-RU" dirty="0" smtClean="0"/>
            <a:t>10.10/10.15</a:t>
          </a:r>
          <a:endParaRPr lang="ru-RU" dirty="0"/>
        </a:p>
      </dgm:t>
    </dgm:pt>
    <dgm:pt modelId="{19435928-A1B5-4E4D-AFA6-68C8D20F249A}" type="parTrans" cxnId="{850F0A0F-704C-49FA-A096-B1586838E60D}">
      <dgm:prSet/>
      <dgm:spPr/>
      <dgm:t>
        <a:bodyPr/>
        <a:lstStyle/>
        <a:p>
          <a:endParaRPr lang="ru-RU"/>
        </a:p>
      </dgm:t>
    </dgm:pt>
    <dgm:pt modelId="{07748FFE-6FA5-48B9-A4E8-0FB42A0B277D}" type="sibTrans" cxnId="{850F0A0F-704C-49FA-A096-B1586838E60D}">
      <dgm:prSet/>
      <dgm:spPr/>
      <dgm:t>
        <a:bodyPr/>
        <a:lstStyle/>
        <a:p>
          <a:endParaRPr lang="ru-RU"/>
        </a:p>
      </dgm:t>
    </dgm:pt>
    <dgm:pt modelId="{164D4A68-09AE-4F73-B94B-3AE834E63173}">
      <dgm:prSet/>
      <dgm:spPr/>
      <dgm:t>
        <a:bodyPr/>
        <a:lstStyle/>
        <a:p>
          <a:r>
            <a:rPr lang="ru-RU" dirty="0" smtClean="0"/>
            <a:t>Проверка правильности заполнения регистрационных полей</a:t>
          </a:r>
          <a:endParaRPr lang="ru-RU" dirty="0"/>
        </a:p>
      </dgm:t>
    </dgm:pt>
    <dgm:pt modelId="{C7F00022-8120-43C6-9782-7465370CB6AF}" type="parTrans" cxnId="{F2463215-1EC8-4037-9A4B-EBE280565574}">
      <dgm:prSet/>
      <dgm:spPr/>
      <dgm:t>
        <a:bodyPr/>
        <a:lstStyle/>
        <a:p>
          <a:endParaRPr lang="ru-RU"/>
        </a:p>
      </dgm:t>
    </dgm:pt>
    <dgm:pt modelId="{559E0ED8-B0B4-4AC2-8D7C-F5436A2DCD65}" type="sibTrans" cxnId="{F2463215-1EC8-4037-9A4B-EBE280565574}">
      <dgm:prSet/>
      <dgm:spPr/>
      <dgm:t>
        <a:bodyPr/>
        <a:lstStyle/>
        <a:p>
          <a:endParaRPr lang="ru-RU"/>
        </a:p>
      </dgm:t>
    </dgm:pt>
    <dgm:pt modelId="{C73BB036-A208-4276-8F03-6EE6C0C4A0B2}" type="pres">
      <dgm:prSet presAssocID="{FBFF3AF7-AD53-49F4-8DF8-31CE79EEB5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9B126F-6415-4BD9-BF4C-50F99173EC53}" type="pres">
      <dgm:prSet presAssocID="{FBFF3AF7-AD53-49F4-8DF8-31CE79EEB51F}" presName="tSp" presStyleCnt="0"/>
      <dgm:spPr/>
    </dgm:pt>
    <dgm:pt modelId="{3DA443E7-6877-44F5-8724-F8F7A1849D29}" type="pres">
      <dgm:prSet presAssocID="{FBFF3AF7-AD53-49F4-8DF8-31CE79EEB51F}" presName="bSp" presStyleCnt="0"/>
      <dgm:spPr/>
    </dgm:pt>
    <dgm:pt modelId="{F91F477B-34F2-4BC4-A0B2-4B25E4701443}" type="pres">
      <dgm:prSet presAssocID="{FBFF3AF7-AD53-49F4-8DF8-31CE79EEB51F}" presName="process" presStyleCnt="0"/>
      <dgm:spPr/>
    </dgm:pt>
    <dgm:pt modelId="{0EBA14E6-45D7-48F5-9589-667684179537}" type="pres">
      <dgm:prSet presAssocID="{1C8E5BDB-56B5-4308-BA3B-9CBE9B6C5DD0}" presName="composite1" presStyleCnt="0"/>
      <dgm:spPr/>
    </dgm:pt>
    <dgm:pt modelId="{E2EE81CA-AB6D-446E-9C5C-C58A98FDFD9B}" type="pres">
      <dgm:prSet presAssocID="{1C8E5BDB-56B5-4308-BA3B-9CBE9B6C5DD0}" presName="dummyNode1" presStyleLbl="node1" presStyleIdx="0" presStyleCnt="4"/>
      <dgm:spPr/>
    </dgm:pt>
    <dgm:pt modelId="{CE51881A-2AF3-4599-997B-DEB6B6021A55}" type="pres">
      <dgm:prSet presAssocID="{1C8E5BDB-56B5-4308-BA3B-9CBE9B6C5DD0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CDDD0-B8BA-4E89-B576-6D2D6B2E2838}" type="pres">
      <dgm:prSet presAssocID="{1C8E5BDB-56B5-4308-BA3B-9CBE9B6C5DD0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92482-E5BA-43EB-A269-01DB47C680AC}" type="pres">
      <dgm:prSet presAssocID="{1C8E5BDB-56B5-4308-BA3B-9CBE9B6C5DD0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59792-8AF7-4D1B-8263-7E9A419D0221}" type="pres">
      <dgm:prSet presAssocID="{1C8E5BDB-56B5-4308-BA3B-9CBE9B6C5DD0}" presName="connSite1" presStyleCnt="0"/>
      <dgm:spPr/>
    </dgm:pt>
    <dgm:pt modelId="{499F752A-1D79-479D-ABA7-ECE2BC06144D}" type="pres">
      <dgm:prSet presAssocID="{69074CC8-F2BF-4F8B-9F5D-DE57A024DE21}" presName="Name9" presStyleLbl="sibTrans2D1" presStyleIdx="0" presStyleCnt="3"/>
      <dgm:spPr/>
      <dgm:t>
        <a:bodyPr/>
        <a:lstStyle/>
        <a:p>
          <a:endParaRPr lang="ru-RU"/>
        </a:p>
      </dgm:t>
    </dgm:pt>
    <dgm:pt modelId="{4B2D367B-BE7A-4E14-B90B-A61AD7C7A447}" type="pres">
      <dgm:prSet presAssocID="{F5DA9C0B-3975-495E-957D-01B0EA9666F8}" presName="composite2" presStyleCnt="0"/>
      <dgm:spPr/>
    </dgm:pt>
    <dgm:pt modelId="{1FD0DC11-BF64-4B99-8D37-50CEF9FDAB8E}" type="pres">
      <dgm:prSet presAssocID="{F5DA9C0B-3975-495E-957D-01B0EA9666F8}" presName="dummyNode2" presStyleLbl="node1" presStyleIdx="0" presStyleCnt="4"/>
      <dgm:spPr/>
    </dgm:pt>
    <dgm:pt modelId="{456E55FE-636F-4BFC-B4DF-0FF54AB0315A}" type="pres">
      <dgm:prSet presAssocID="{F5DA9C0B-3975-495E-957D-01B0EA9666F8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3ACC9-378D-427E-A38D-771071F5CC85}" type="pres">
      <dgm:prSet presAssocID="{F5DA9C0B-3975-495E-957D-01B0EA9666F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1D0E0-9BCA-4F3F-9194-EFE188638B0E}" type="pres">
      <dgm:prSet presAssocID="{F5DA9C0B-3975-495E-957D-01B0EA9666F8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88BBB-2A4C-4B53-BE7A-9C0605B4B90E}" type="pres">
      <dgm:prSet presAssocID="{F5DA9C0B-3975-495E-957D-01B0EA9666F8}" presName="connSite2" presStyleCnt="0"/>
      <dgm:spPr/>
    </dgm:pt>
    <dgm:pt modelId="{ACDAF2E8-A52E-424C-9856-152AECFE65BF}" type="pres">
      <dgm:prSet presAssocID="{2FF87E58-FFC5-47D1-BBEB-B5BA8F0485A0}" presName="Name18" presStyleLbl="sibTrans2D1" presStyleIdx="1" presStyleCnt="3"/>
      <dgm:spPr/>
      <dgm:t>
        <a:bodyPr/>
        <a:lstStyle/>
        <a:p>
          <a:endParaRPr lang="ru-RU"/>
        </a:p>
      </dgm:t>
    </dgm:pt>
    <dgm:pt modelId="{E5D06A2A-6BB4-40F9-97B6-BC8E1C8CAE76}" type="pres">
      <dgm:prSet presAssocID="{5C74C544-89FE-4C7E-91AA-6E36E29645A7}" presName="composite1" presStyleCnt="0"/>
      <dgm:spPr/>
    </dgm:pt>
    <dgm:pt modelId="{264178B5-EAD2-457E-BDA8-501D94B6C62B}" type="pres">
      <dgm:prSet presAssocID="{5C74C544-89FE-4C7E-91AA-6E36E29645A7}" presName="dummyNode1" presStyleLbl="node1" presStyleIdx="1" presStyleCnt="4"/>
      <dgm:spPr/>
    </dgm:pt>
    <dgm:pt modelId="{7D938762-946C-43EA-A04D-9191A7169D56}" type="pres">
      <dgm:prSet presAssocID="{5C74C544-89FE-4C7E-91AA-6E36E29645A7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F8FCD-3739-4359-8161-9A74B2243460}" type="pres">
      <dgm:prSet presAssocID="{5C74C544-89FE-4C7E-91AA-6E36E29645A7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FE564-4552-488E-BAB9-F61BE9E6795A}" type="pres">
      <dgm:prSet presAssocID="{5C74C544-89FE-4C7E-91AA-6E36E29645A7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333EE-9D94-4ED6-BC8C-2F9283139A19}" type="pres">
      <dgm:prSet presAssocID="{5C74C544-89FE-4C7E-91AA-6E36E29645A7}" presName="connSite1" presStyleCnt="0"/>
      <dgm:spPr/>
    </dgm:pt>
    <dgm:pt modelId="{51802FAF-1FFF-4953-BFB8-DF1B2FB872FC}" type="pres">
      <dgm:prSet presAssocID="{9A057E8F-4899-44E0-BDDF-221849BBB6E8}" presName="Name9" presStyleLbl="sibTrans2D1" presStyleIdx="2" presStyleCnt="3"/>
      <dgm:spPr/>
      <dgm:t>
        <a:bodyPr/>
        <a:lstStyle/>
        <a:p>
          <a:endParaRPr lang="ru-RU"/>
        </a:p>
      </dgm:t>
    </dgm:pt>
    <dgm:pt modelId="{F07F8CE8-3769-46A9-A2EB-BDAF1C028561}" type="pres">
      <dgm:prSet presAssocID="{4F0F643F-D3C8-4604-9AB6-568C91F26BFD}" presName="composite2" presStyleCnt="0"/>
      <dgm:spPr/>
    </dgm:pt>
    <dgm:pt modelId="{580ABFC3-0255-4EAF-897C-2FE624598660}" type="pres">
      <dgm:prSet presAssocID="{4F0F643F-D3C8-4604-9AB6-568C91F26BFD}" presName="dummyNode2" presStyleLbl="node1" presStyleIdx="2" presStyleCnt="4"/>
      <dgm:spPr/>
    </dgm:pt>
    <dgm:pt modelId="{6BCC957D-52EC-4D3B-855F-33F62DB782D6}" type="pres">
      <dgm:prSet presAssocID="{4F0F643F-D3C8-4604-9AB6-568C91F26BFD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B7F65-8231-4BBC-9AF9-1AAE6A3EFB26}" type="pres">
      <dgm:prSet presAssocID="{4F0F643F-D3C8-4604-9AB6-568C91F26BF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948E6-4822-4FFF-BB04-3756DEEF59FF}" type="pres">
      <dgm:prSet presAssocID="{4F0F643F-D3C8-4604-9AB6-568C91F26BFD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4F59B-236E-4E34-9365-0B3DDC3341D9}" type="pres">
      <dgm:prSet presAssocID="{4F0F643F-D3C8-4604-9AB6-568C91F26BFD}" presName="connSite2" presStyleCnt="0"/>
      <dgm:spPr/>
    </dgm:pt>
  </dgm:ptLst>
  <dgm:cxnLst>
    <dgm:cxn modelId="{255C7563-3067-4E62-B61B-8CA27DD382FE}" type="presOf" srcId="{4F0F643F-D3C8-4604-9AB6-568C91F26BFD}" destId="{3D0948E6-4822-4FFF-BB04-3756DEEF59FF}" srcOrd="0" destOrd="0" presId="urn:microsoft.com/office/officeart/2005/8/layout/hProcess4"/>
    <dgm:cxn modelId="{F678EDBF-247F-4A6B-8F59-7A0B7FD074B4}" srcId="{FBFF3AF7-AD53-49F4-8DF8-31CE79EEB51F}" destId="{1C8E5BDB-56B5-4308-BA3B-9CBE9B6C5DD0}" srcOrd="0" destOrd="0" parTransId="{DC3FB1F6-106F-4BAE-BF8D-A4721AC47DE3}" sibTransId="{69074CC8-F2BF-4F8B-9F5D-DE57A024DE21}"/>
    <dgm:cxn modelId="{D660E1B1-1E52-46D7-92E0-0B4454DEC679}" type="presOf" srcId="{1C8E5BDB-56B5-4308-BA3B-9CBE9B6C5DD0}" destId="{E6192482-E5BA-43EB-A269-01DB47C680AC}" srcOrd="0" destOrd="0" presId="urn:microsoft.com/office/officeart/2005/8/layout/hProcess4"/>
    <dgm:cxn modelId="{5697E1B5-D970-4926-A63B-2420B3FBD821}" type="presOf" srcId="{9A057E8F-4899-44E0-BDDF-221849BBB6E8}" destId="{51802FAF-1FFF-4953-BFB8-DF1B2FB872FC}" srcOrd="0" destOrd="0" presId="urn:microsoft.com/office/officeart/2005/8/layout/hProcess4"/>
    <dgm:cxn modelId="{93D51740-B1D5-45BF-B41D-AFDD83ED3339}" type="presOf" srcId="{164D4A68-09AE-4F73-B94B-3AE834E63173}" destId="{6BCC957D-52EC-4D3B-855F-33F62DB782D6}" srcOrd="0" destOrd="0" presId="urn:microsoft.com/office/officeart/2005/8/layout/hProcess4"/>
    <dgm:cxn modelId="{9BCDA308-5705-4A8E-BCBF-576D46EFA4D0}" srcId="{FBFF3AF7-AD53-49F4-8DF8-31CE79EEB51F}" destId="{5C74C544-89FE-4C7E-91AA-6E36E29645A7}" srcOrd="2" destOrd="0" parTransId="{A6D94D82-4A77-4F3B-BCEC-14A616B25AB3}" sibTransId="{9A057E8F-4899-44E0-BDDF-221849BBB6E8}"/>
    <dgm:cxn modelId="{878D4C53-3C5B-4E99-965D-B97191709A99}" type="presOf" srcId="{2FF87E58-FFC5-47D1-BBEB-B5BA8F0485A0}" destId="{ACDAF2E8-A52E-424C-9856-152AECFE65BF}" srcOrd="0" destOrd="0" presId="urn:microsoft.com/office/officeart/2005/8/layout/hProcess4"/>
    <dgm:cxn modelId="{FF7CBC21-AF56-43F6-88F6-F50B5EB73157}" type="presOf" srcId="{FBFF3AF7-AD53-49F4-8DF8-31CE79EEB51F}" destId="{C73BB036-A208-4276-8F03-6EE6C0C4A0B2}" srcOrd="0" destOrd="0" presId="urn:microsoft.com/office/officeart/2005/8/layout/hProcess4"/>
    <dgm:cxn modelId="{850F0A0F-704C-49FA-A096-B1586838E60D}" srcId="{FBFF3AF7-AD53-49F4-8DF8-31CE79EEB51F}" destId="{4F0F643F-D3C8-4604-9AB6-568C91F26BFD}" srcOrd="3" destOrd="0" parTransId="{19435928-A1B5-4E4D-AFA6-68C8D20F249A}" sibTransId="{07748FFE-6FA5-48B9-A4E8-0FB42A0B277D}"/>
    <dgm:cxn modelId="{A30CF57F-9A5C-4AA6-A999-80BAA2D37CA9}" type="presOf" srcId="{5C74C544-89FE-4C7E-91AA-6E36E29645A7}" destId="{353FE564-4552-488E-BAB9-F61BE9E6795A}" srcOrd="0" destOrd="0" presId="urn:microsoft.com/office/officeart/2005/8/layout/hProcess4"/>
    <dgm:cxn modelId="{F7CD2F3A-ECF1-44C7-B2A4-F50F47FA9ABF}" srcId="{1C8E5BDB-56B5-4308-BA3B-9CBE9B6C5DD0}" destId="{A83CBFD1-E683-4CA3-8A0D-7E874ADC9CA9}" srcOrd="0" destOrd="0" parTransId="{2262D216-F086-486E-9F8C-0D9D6C6657CF}" sibTransId="{94245A7D-EDDC-4AFD-A65D-C51FF3317671}"/>
    <dgm:cxn modelId="{4EC73ABE-96B4-406B-811A-CB994689012E}" srcId="{FBFF3AF7-AD53-49F4-8DF8-31CE79EEB51F}" destId="{F5DA9C0B-3975-495E-957D-01B0EA9666F8}" srcOrd="1" destOrd="0" parTransId="{4DCC364E-E652-4B20-A10F-5B9F5802EA91}" sibTransId="{2FF87E58-FFC5-47D1-BBEB-B5BA8F0485A0}"/>
    <dgm:cxn modelId="{6A0E1B8D-21B3-402D-9B5A-593B968F1C95}" type="presOf" srcId="{A83CBFD1-E683-4CA3-8A0D-7E874ADC9CA9}" destId="{FEFCDDD0-B8BA-4E89-B576-6D2D6B2E2838}" srcOrd="1" destOrd="0" presId="urn:microsoft.com/office/officeart/2005/8/layout/hProcess4"/>
    <dgm:cxn modelId="{6605A3DC-A2F7-4070-967B-07E4098C0436}" type="presOf" srcId="{164D4A68-09AE-4F73-B94B-3AE834E63173}" destId="{04EB7F65-8231-4BBC-9AF9-1AAE6A3EFB26}" srcOrd="1" destOrd="0" presId="urn:microsoft.com/office/officeart/2005/8/layout/hProcess4"/>
    <dgm:cxn modelId="{4C709D2E-AF81-4ABD-91C5-E3BD092FD798}" type="presOf" srcId="{69074CC8-F2BF-4F8B-9F5D-DE57A024DE21}" destId="{499F752A-1D79-479D-ABA7-ECE2BC06144D}" srcOrd="0" destOrd="0" presId="urn:microsoft.com/office/officeart/2005/8/layout/hProcess4"/>
    <dgm:cxn modelId="{18A6C660-D597-472F-A1E8-970EF3763D1A}" type="presOf" srcId="{A989AC21-8F7C-4D9A-ABE4-0B1188665311}" destId="{456E55FE-636F-4BFC-B4DF-0FF54AB0315A}" srcOrd="0" destOrd="0" presId="urn:microsoft.com/office/officeart/2005/8/layout/hProcess4"/>
    <dgm:cxn modelId="{F2463215-1EC8-4037-9A4B-EBE280565574}" srcId="{4F0F643F-D3C8-4604-9AB6-568C91F26BFD}" destId="{164D4A68-09AE-4F73-B94B-3AE834E63173}" srcOrd="0" destOrd="0" parTransId="{C7F00022-8120-43C6-9782-7465370CB6AF}" sibTransId="{559E0ED8-B0B4-4AC2-8D7C-F5436A2DCD65}"/>
    <dgm:cxn modelId="{13521510-B62A-4BB5-88F9-15658D4DDAA4}" type="presOf" srcId="{F0A3FC22-AE72-4612-9DA5-0A2CAE7AEFA0}" destId="{B59F8FCD-3739-4359-8161-9A74B2243460}" srcOrd="1" destOrd="0" presId="urn:microsoft.com/office/officeart/2005/8/layout/hProcess4"/>
    <dgm:cxn modelId="{08ABF1E4-02D0-4309-BCAA-1E3F1029E3C2}" type="presOf" srcId="{8D8D7CC9-4694-4148-A73D-456AF3EF101C}" destId="{3FB3ACC9-378D-427E-A38D-771071F5CC85}" srcOrd="1" destOrd="1" presId="urn:microsoft.com/office/officeart/2005/8/layout/hProcess4"/>
    <dgm:cxn modelId="{E855FE61-BF49-4A54-9D21-A5ADE96A950A}" type="presOf" srcId="{8D8D7CC9-4694-4148-A73D-456AF3EF101C}" destId="{456E55FE-636F-4BFC-B4DF-0FF54AB0315A}" srcOrd="0" destOrd="1" presId="urn:microsoft.com/office/officeart/2005/8/layout/hProcess4"/>
    <dgm:cxn modelId="{A976AADE-1FE6-4D29-BF30-232FBCA47BB3}" type="presOf" srcId="{A83CBFD1-E683-4CA3-8A0D-7E874ADC9CA9}" destId="{CE51881A-2AF3-4599-997B-DEB6B6021A55}" srcOrd="0" destOrd="0" presId="urn:microsoft.com/office/officeart/2005/8/layout/hProcess4"/>
    <dgm:cxn modelId="{54E47FB2-2EF5-4C3A-9290-5CBB592B4CCC}" type="presOf" srcId="{A989AC21-8F7C-4D9A-ABE4-0B1188665311}" destId="{3FB3ACC9-378D-427E-A38D-771071F5CC85}" srcOrd="1" destOrd="0" presId="urn:microsoft.com/office/officeart/2005/8/layout/hProcess4"/>
    <dgm:cxn modelId="{69493171-F5C5-43F3-95D0-322A21B84B92}" srcId="{F5DA9C0B-3975-495E-957D-01B0EA9666F8}" destId="{8D8D7CC9-4694-4148-A73D-456AF3EF101C}" srcOrd="1" destOrd="0" parTransId="{D9402F77-7CB0-4880-BA40-791C503B9452}" sibTransId="{E4A187DC-7614-4C74-A2AA-F2E3285FBA6F}"/>
    <dgm:cxn modelId="{70393D0F-D8B3-4DD4-99AC-DA0D03A22FFE}" type="presOf" srcId="{F0A3FC22-AE72-4612-9DA5-0A2CAE7AEFA0}" destId="{7D938762-946C-43EA-A04D-9191A7169D56}" srcOrd="0" destOrd="0" presId="urn:microsoft.com/office/officeart/2005/8/layout/hProcess4"/>
    <dgm:cxn modelId="{7A421099-FC5C-4FCC-83B6-64756AB1C76C}" srcId="{5C74C544-89FE-4C7E-91AA-6E36E29645A7}" destId="{F0A3FC22-AE72-4612-9DA5-0A2CAE7AEFA0}" srcOrd="0" destOrd="0" parTransId="{14D007B2-C1DD-4C18-BEDE-02D777641B11}" sibTransId="{F87442C0-0C3D-4FF6-B6B9-A9A3ECCDAAB6}"/>
    <dgm:cxn modelId="{6E84D60B-4948-4516-B413-0936FB63B482}" type="presOf" srcId="{F5DA9C0B-3975-495E-957D-01B0EA9666F8}" destId="{BA61D0E0-9BCA-4F3F-9194-EFE188638B0E}" srcOrd="0" destOrd="0" presId="urn:microsoft.com/office/officeart/2005/8/layout/hProcess4"/>
    <dgm:cxn modelId="{20556642-608C-444B-98C1-773ED20D9310}" srcId="{F5DA9C0B-3975-495E-957D-01B0EA9666F8}" destId="{A989AC21-8F7C-4D9A-ABE4-0B1188665311}" srcOrd="0" destOrd="0" parTransId="{80282ED3-BFE8-4E8E-A11B-AA7AAEE832D3}" sibTransId="{1007C5AD-BDBB-497D-AD46-3B4AD785B744}"/>
    <dgm:cxn modelId="{07AA6422-7D5B-4632-AEB6-785EE401D659}" type="presParOf" srcId="{C73BB036-A208-4276-8F03-6EE6C0C4A0B2}" destId="{509B126F-6415-4BD9-BF4C-50F99173EC53}" srcOrd="0" destOrd="0" presId="urn:microsoft.com/office/officeart/2005/8/layout/hProcess4"/>
    <dgm:cxn modelId="{A6E7D9F2-3C5C-467F-83E4-224D6434BD15}" type="presParOf" srcId="{C73BB036-A208-4276-8F03-6EE6C0C4A0B2}" destId="{3DA443E7-6877-44F5-8724-F8F7A1849D29}" srcOrd="1" destOrd="0" presId="urn:microsoft.com/office/officeart/2005/8/layout/hProcess4"/>
    <dgm:cxn modelId="{907B9464-E825-4846-BB74-473D69B4E009}" type="presParOf" srcId="{C73BB036-A208-4276-8F03-6EE6C0C4A0B2}" destId="{F91F477B-34F2-4BC4-A0B2-4B25E4701443}" srcOrd="2" destOrd="0" presId="urn:microsoft.com/office/officeart/2005/8/layout/hProcess4"/>
    <dgm:cxn modelId="{C07C42F1-B229-4DC7-84EB-E5A5CE534BF5}" type="presParOf" srcId="{F91F477B-34F2-4BC4-A0B2-4B25E4701443}" destId="{0EBA14E6-45D7-48F5-9589-667684179537}" srcOrd="0" destOrd="0" presId="urn:microsoft.com/office/officeart/2005/8/layout/hProcess4"/>
    <dgm:cxn modelId="{E0984DBD-51F6-4353-97D9-5FB795D894D7}" type="presParOf" srcId="{0EBA14E6-45D7-48F5-9589-667684179537}" destId="{E2EE81CA-AB6D-446E-9C5C-C58A98FDFD9B}" srcOrd="0" destOrd="0" presId="urn:microsoft.com/office/officeart/2005/8/layout/hProcess4"/>
    <dgm:cxn modelId="{8EA818F0-AA5F-42B7-A0F8-4B71700BF403}" type="presParOf" srcId="{0EBA14E6-45D7-48F5-9589-667684179537}" destId="{CE51881A-2AF3-4599-997B-DEB6B6021A55}" srcOrd="1" destOrd="0" presId="urn:microsoft.com/office/officeart/2005/8/layout/hProcess4"/>
    <dgm:cxn modelId="{60640D10-01ED-4853-8451-655063216CE7}" type="presParOf" srcId="{0EBA14E6-45D7-48F5-9589-667684179537}" destId="{FEFCDDD0-B8BA-4E89-B576-6D2D6B2E2838}" srcOrd="2" destOrd="0" presId="urn:microsoft.com/office/officeart/2005/8/layout/hProcess4"/>
    <dgm:cxn modelId="{5DE91591-4D57-4404-B139-E9F827D847D0}" type="presParOf" srcId="{0EBA14E6-45D7-48F5-9589-667684179537}" destId="{E6192482-E5BA-43EB-A269-01DB47C680AC}" srcOrd="3" destOrd="0" presId="urn:microsoft.com/office/officeart/2005/8/layout/hProcess4"/>
    <dgm:cxn modelId="{E31041B0-B17B-4278-AF08-EA647468DD41}" type="presParOf" srcId="{0EBA14E6-45D7-48F5-9589-667684179537}" destId="{C9759792-8AF7-4D1B-8263-7E9A419D0221}" srcOrd="4" destOrd="0" presId="urn:microsoft.com/office/officeart/2005/8/layout/hProcess4"/>
    <dgm:cxn modelId="{AB652733-BE15-4CC2-B911-90B0BDAFF8CD}" type="presParOf" srcId="{F91F477B-34F2-4BC4-A0B2-4B25E4701443}" destId="{499F752A-1D79-479D-ABA7-ECE2BC06144D}" srcOrd="1" destOrd="0" presId="urn:microsoft.com/office/officeart/2005/8/layout/hProcess4"/>
    <dgm:cxn modelId="{B4E2694A-3B27-4636-8256-23C2EB57B096}" type="presParOf" srcId="{F91F477B-34F2-4BC4-A0B2-4B25E4701443}" destId="{4B2D367B-BE7A-4E14-B90B-A61AD7C7A447}" srcOrd="2" destOrd="0" presId="urn:microsoft.com/office/officeart/2005/8/layout/hProcess4"/>
    <dgm:cxn modelId="{DC59DF0E-7029-4204-9AB9-141A18B9BF89}" type="presParOf" srcId="{4B2D367B-BE7A-4E14-B90B-A61AD7C7A447}" destId="{1FD0DC11-BF64-4B99-8D37-50CEF9FDAB8E}" srcOrd="0" destOrd="0" presId="urn:microsoft.com/office/officeart/2005/8/layout/hProcess4"/>
    <dgm:cxn modelId="{48B3C498-6FA6-42CD-B598-DE48D683B477}" type="presParOf" srcId="{4B2D367B-BE7A-4E14-B90B-A61AD7C7A447}" destId="{456E55FE-636F-4BFC-B4DF-0FF54AB0315A}" srcOrd="1" destOrd="0" presId="urn:microsoft.com/office/officeart/2005/8/layout/hProcess4"/>
    <dgm:cxn modelId="{6B74B985-DAC8-4A43-A545-E13103FCE494}" type="presParOf" srcId="{4B2D367B-BE7A-4E14-B90B-A61AD7C7A447}" destId="{3FB3ACC9-378D-427E-A38D-771071F5CC85}" srcOrd="2" destOrd="0" presId="urn:microsoft.com/office/officeart/2005/8/layout/hProcess4"/>
    <dgm:cxn modelId="{43F64D76-50B6-4254-8B7D-A7B7A6E873BC}" type="presParOf" srcId="{4B2D367B-BE7A-4E14-B90B-A61AD7C7A447}" destId="{BA61D0E0-9BCA-4F3F-9194-EFE188638B0E}" srcOrd="3" destOrd="0" presId="urn:microsoft.com/office/officeart/2005/8/layout/hProcess4"/>
    <dgm:cxn modelId="{6CADD84D-F0D0-4733-AC15-0044882310CC}" type="presParOf" srcId="{4B2D367B-BE7A-4E14-B90B-A61AD7C7A447}" destId="{81B88BBB-2A4C-4B53-BE7A-9C0605B4B90E}" srcOrd="4" destOrd="0" presId="urn:microsoft.com/office/officeart/2005/8/layout/hProcess4"/>
    <dgm:cxn modelId="{EBA4BA9B-6A7D-47E4-B0D5-73AD70501B34}" type="presParOf" srcId="{F91F477B-34F2-4BC4-A0B2-4B25E4701443}" destId="{ACDAF2E8-A52E-424C-9856-152AECFE65BF}" srcOrd="3" destOrd="0" presId="urn:microsoft.com/office/officeart/2005/8/layout/hProcess4"/>
    <dgm:cxn modelId="{7688F830-8DA0-4F85-B783-E2291DDA569A}" type="presParOf" srcId="{F91F477B-34F2-4BC4-A0B2-4B25E4701443}" destId="{E5D06A2A-6BB4-40F9-97B6-BC8E1C8CAE76}" srcOrd="4" destOrd="0" presId="urn:microsoft.com/office/officeart/2005/8/layout/hProcess4"/>
    <dgm:cxn modelId="{493FC596-E46E-461A-B069-681F8A39886C}" type="presParOf" srcId="{E5D06A2A-6BB4-40F9-97B6-BC8E1C8CAE76}" destId="{264178B5-EAD2-457E-BDA8-501D94B6C62B}" srcOrd="0" destOrd="0" presId="urn:microsoft.com/office/officeart/2005/8/layout/hProcess4"/>
    <dgm:cxn modelId="{69C7C730-CC90-4E37-A573-F34CF4B8FD4B}" type="presParOf" srcId="{E5D06A2A-6BB4-40F9-97B6-BC8E1C8CAE76}" destId="{7D938762-946C-43EA-A04D-9191A7169D56}" srcOrd="1" destOrd="0" presId="urn:microsoft.com/office/officeart/2005/8/layout/hProcess4"/>
    <dgm:cxn modelId="{FA0BDA2E-07BB-47A4-9841-43AF08764316}" type="presParOf" srcId="{E5D06A2A-6BB4-40F9-97B6-BC8E1C8CAE76}" destId="{B59F8FCD-3739-4359-8161-9A74B2243460}" srcOrd="2" destOrd="0" presId="urn:microsoft.com/office/officeart/2005/8/layout/hProcess4"/>
    <dgm:cxn modelId="{26FC04C4-94BB-4180-9919-7180225E588B}" type="presParOf" srcId="{E5D06A2A-6BB4-40F9-97B6-BC8E1C8CAE76}" destId="{353FE564-4552-488E-BAB9-F61BE9E6795A}" srcOrd="3" destOrd="0" presId="urn:microsoft.com/office/officeart/2005/8/layout/hProcess4"/>
    <dgm:cxn modelId="{F32012F8-4992-4100-9B24-5747C75A2D38}" type="presParOf" srcId="{E5D06A2A-6BB4-40F9-97B6-BC8E1C8CAE76}" destId="{824333EE-9D94-4ED6-BC8C-2F9283139A19}" srcOrd="4" destOrd="0" presId="urn:microsoft.com/office/officeart/2005/8/layout/hProcess4"/>
    <dgm:cxn modelId="{2AA7C711-870B-4F36-BC3A-A2E378B39369}" type="presParOf" srcId="{F91F477B-34F2-4BC4-A0B2-4B25E4701443}" destId="{51802FAF-1FFF-4953-BFB8-DF1B2FB872FC}" srcOrd="5" destOrd="0" presId="urn:microsoft.com/office/officeart/2005/8/layout/hProcess4"/>
    <dgm:cxn modelId="{2F32287B-D744-4024-BE60-032D093115A4}" type="presParOf" srcId="{F91F477B-34F2-4BC4-A0B2-4B25E4701443}" destId="{F07F8CE8-3769-46A9-A2EB-BDAF1C028561}" srcOrd="6" destOrd="0" presId="urn:microsoft.com/office/officeart/2005/8/layout/hProcess4"/>
    <dgm:cxn modelId="{F15B29A4-26EB-422E-9F57-D5E3DC75E161}" type="presParOf" srcId="{F07F8CE8-3769-46A9-A2EB-BDAF1C028561}" destId="{580ABFC3-0255-4EAF-897C-2FE624598660}" srcOrd="0" destOrd="0" presId="urn:microsoft.com/office/officeart/2005/8/layout/hProcess4"/>
    <dgm:cxn modelId="{CBD4317E-0B1C-4101-8E50-21D76AEBB998}" type="presParOf" srcId="{F07F8CE8-3769-46A9-A2EB-BDAF1C028561}" destId="{6BCC957D-52EC-4D3B-855F-33F62DB782D6}" srcOrd="1" destOrd="0" presId="urn:microsoft.com/office/officeart/2005/8/layout/hProcess4"/>
    <dgm:cxn modelId="{28683DF2-4305-4572-A944-3CF522EF94BA}" type="presParOf" srcId="{F07F8CE8-3769-46A9-A2EB-BDAF1C028561}" destId="{04EB7F65-8231-4BBC-9AF9-1AAE6A3EFB26}" srcOrd="2" destOrd="0" presId="urn:microsoft.com/office/officeart/2005/8/layout/hProcess4"/>
    <dgm:cxn modelId="{40F5CB86-529C-4697-81BC-74D03E14647E}" type="presParOf" srcId="{F07F8CE8-3769-46A9-A2EB-BDAF1C028561}" destId="{3D0948E6-4822-4FFF-BB04-3756DEEF59FF}" srcOrd="3" destOrd="0" presId="urn:microsoft.com/office/officeart/2005/8/layout/hProcess4"/>
    <dgm:cxn modelId="{FEE31CD0-E6D7-47E7-8C8A-937A3A42AE13}" type="presParOf" srcId="{F07F8CE8-3769-46A9-A2EB-BDAF1C028561}" destId="{1E14F59B-236E-4E34-9365-0B3DDC3341D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pList1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Отметка в форме ППЭ-05-02</a:t>
          </a:r>
          <a:endParaRPr lang="ru-RU" sz="2200" b="1" dirty="0" smtClean="0"/>
        </a:p>
        <a:p>
          <a:endParaRPr lang="ru-RU" sz="2200" b="1" dirty="0" smtClean="0"/>
        </a:p>
        <a:p>
          <a:endParaRPr lang="ru-RU" sz="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/>
      <dgm:t>
        <a:bodyPr/>
        <a:lstStyle/>
        <a:p>
          <a:r>
            <a:rPr lang="ru-RU" sz="2200" b="1" dirty="0" smtClean="0"/>
            <a:t>Акт по форме ППЭ-21</a:t>
          </a:r>
        </a:p>
        <a:p>
          <a:endParaRPr lang="ru-RU" sz="2200" b="1" dirty="0" smtClean="0"/>
        </a:p>
        <a:p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Отметка в  бланках ответов №1</a:t>
          </a:r>
          <a:endParaRPr lang="ru-RU" sz="2200" b="1" dirty="0" smtClean="0"/>
        </a:p>
        <a:p>
          <a:endParaRPr lang="ru-RU" sz="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BA18C2E2-3381-493C-8C84-02AB47AB1624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911B3-FB40-496F-86A0-33A5A55734CB}" type="pres">
      <dgm:prSet presAssocID="{84C1A9BA-349A-4BB0-9CD0-79A8664D2FB4}" presName="compNode" presStyleCnt="0"/>
      <dgm:spPr/>
      <dgm:t>
        <a:bodyPr/>
        <a:lstStyle/>
        <a:p>
          <a:endParaRPr lang="ru-RU"/>
        </a:p>
      </dgm:t>
    </dgm:pt>
    <dgm:pt modelId="{26EAE745-40A1-4D0D-818F-27B86404E23A}" type="pres">
      <dgm:prSet presAssocID="{84C1A9BA-349A-4BB0-9CD0-79A8664D2FB4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72FF5D-AEAF-47A5-B223-6FA03DFB71F5}" type="pres">
      <dgm:prSet presAssocID="{84C1A9BA-349A-4BB0-9CD0-79A8664D2FB4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9A69F-6D5A-4052-AA70-461B4BFE581A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0FA8E08-1EB3-4734-9E59-A633FA2E89D1}" type="pres">
      <dgm:prSet presAssocID="{EB15CE03-8F4B-442F-8C79-12C9E9EB3AD0}" presName="compNode" presStyleCnt="0"/>
      <dgm:spPr/>
      <dgm:t>
        <a:bodyPr/>
        <a:lstStyle/>
        <a:p>
          <a:endParaRPr lang="ru-RU"/>
        </a:p>
      </dgm:t>
    </dgm:pt>
    <dgm:pt modelId="{25ED6256-D2A7-43B6-BFA7-50B51B3A03BF}" type="pres">
      <dgm:prSet presAssocID="{EB15CE03-8F4B-442F-8C79-12C9E9EB3AD0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939BF8-10A8-422B-849B-00F22BA7EDAE}" type="pres">
      <dgm:prSet presAssocID="{EB15CE03-8F4B-442F-8C79-12C9E9EB3AD0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3978E-93AC-4070-B545-20671BAE9613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86DC52C-4EC3-498E-9CDB-8E2C9CC00A07}" type="pres">
      <dgm:prSet presAssocID="{13635093-DF15-46A1-9E5E-FE3E45DCA1C7}" presName="compNode" presStyleCnt="0"/>
      <dgm:spPr/>
      <dgm:t>
        <a:bodyPr/>
        <a:lstStyle/>
        <a:p>
          <a:endParaRPr lang="ru-RU"/>
        </a:p>
      </dgm:t>
    </dgm:pt>
    <dgm:pt modelId="{AABD26A5-6205-4AB9-BE5E-655F03F2398E}" type="pres">
      <dgm:prSet presAssocID="{13635093-DF15-46A1-9E5E-FE3E45DCA1C7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2B5EEF-D6FE-47BB-8399-C077319DC9E4}" type="pres">
      <dgm:prSet presAssocID="{13635093-DF15-46A1-9E5E-FE3E45DCA1C7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B9E9BDEB-C949-4A01-AAA2-2B10D858F01A}" type="presOf" srcId="{84C1A9BA-349A-4BB0-9CD0-79A8664D2FB4}" destId="{4A72FF5D-AEAF-47A5-B223-6FA03DFB71F5}" srcOrd="0" destOrd="0" presId="urn:microsoft.com/office/officeart/2005/8/layout/pList1#1"/>
    <dgm:cxn modelId="{6724C553-C5F2-4883-B7E7-4DA032FED248}" type="presOf" srcId="{EB15CE03-8F4B-442F-8C79-12C9E9EB3AD0}" destId="{0F939BF8-10A8-422B-849B-00F22BA7EDAE}" srcOrd="0" destOrd="0" presId="urn:microsoft.com/office/officeart/2005/8/layout/pList1#1"/>
    <dgm:cxn modelId="{B0D0F18A-FF37-4EB4-8B27-18C22161FC2A}" type="presOf" srcId="{9B3653B2-385F-479E-8AED-E923A4098C51}" destId="{BA18C2E2-3381-493C-8C84-02AB47AB1624}" srcOrd="0" destOrd="0" presId="urn:microsoft.com/office/officeart/2005/8/layout/pList1#1"/>
    <dgm:cxn modelId="{75BD27D0-1F5E-4041-86C8-EBDC03F6C9F7}" type="presOf" srcId="{DCA44F4B-AD6C-413A-B277-EB1FC042971C}" destId="{11D3978E-93AC-4070-B545-20671BAE9613}" srcOrd="0" destOrd="0" presId="urn:microsoft.com/office/officeart/2005/8/layout/pList1#1"/>
    <dgm:cxn modelId="{65122775-BB8C-4D6B-A761-E59FBA0090C2}" type="presOf" srcId="{E7CBB107-1942-4CFD-9FAC-15CC98794CCB}" destId="{F4F9A69F-6D5A-4052-AA70-461B4BFE581A}" srcOrd="0" destOrd="0" presId="urn:microsoft.com/office/officeart/2005/8/layout/pList1#1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52594570-EB9F-4A23-B68F-5366936CD60E}" type="presOf" srcId="{13635093-DF15-46A1-9E5E-FE3E45DCA1C7}" destId="{302B5EEF-D6FE-47BB-8399-C077319DC9E4}" srcOrd="0" destOrd="0" presId="urn:microsoft.com/office/officeart/2005/8/layout/pList1#1"/>
    <dgm:cxn modelId="{73ED69DC-7681-44E8-930F-3FEBAFAF3374}" type="presParOf" srcId="{BA18C2E2-3381-493C-8C84-02AB47AB1624}" destId="{FE5911B3-FB40-496F-86A0-33A5A55734CB}" srcOrd="0" destOrd="0" presId="urn:microsoft.com/office/officeart/2005/8/layout/pList1#1"/>
    <dgm:cxn modelId="{0754D275-0BC2-4F8A-ACA2-8955F133FA00}" type="presParOf" srcId="{FE5911B3-FB40-496F-86A0-33A5A55734CB}" destId="{26EAE745-40A1-4D0D-818F-27B86404E23A}" srcOrd="0" destOrd="0" presId="urn:microsoft.com/office/officeart/2005/8/layout/pList1#1"/>
    <dgm:cxn modelId="{C3FEB272-2560-48EA-923E-9BCD493E581F}" type="presParOf" srcId="{FE5911B3-FB40-496F-86A0-33A5A55734CB}" destId="{4A72FF5D-AEAF-47A5-B223-6FA03DFB71F5}" srcOrd="1" destOrd="0" presId="urn:microsoft.com/office/officeart/2005/8/layout/pList1#1"/>
    <dgm:cxn modelId="{AB0965EF-64C4-4C8E-BD0F-1A96CB5BB97B}" type="presParOf" srcId="{BA18C2E2-3381-493C-8C84-02AB47AB1624}" destId="{F4F9A69F-6D5A-4052-AA70-461B4BFE581A}" srcOrd="1" destOrd="0" presId="urn:microsoft.com/office/officeart/2005/8/layout/pList1#1"/>
    <dgm:cxn modelId="{A81BDBF3-280B-4A06-9623-2DD7478BA971}" type="presParOf" srcId="{BA18C2E2-3381-493C-8C84-02AB47AB1624}" destId="{A0FA8E08-1EB3-4734-9E59-A633FA2E89D1}" srcOrd="2" destOrd="0" presId="urn:microsoft.com/office/officeart/2005/8/layout/pList1#1"/>
    <dgm:cxn modelId="{2D696E21-33FC-469E-A398-765AD2DCBD84}" type="presParOf" srcId="{A0FA8E08-1EB3-4734-9E59-A633FA2E89D1}" destId="{25ED6256-D2A7-43B6-BFA7-50B51B3A03BF}" srcOrd="0" destOrd="0" presId="urn:microsoft.com/office/officeart/2005/8/layout/pList1#1"/>
    <dgm:cxn modelId="{CACAFCE0-2C0E-45A3-8E3A-EE92DF67702B}" type="presParOf" srcId="{A0FA8E08-1EB3-4734-9E59-A633FA2E89D1}" destId="{0F939BF8-10A8-422B-849B-00F22BA7EDAE}" srcOrd="1" destOrd="0" presId="urn:microsoft.com/office/officeart/2005/8/layout/pList1#1"/>
    <dgm:cxn modelId="{F8638D6A-90CD-4922-A228-FBD410911BEC}" type="presParOf" srcId="{BA18C2E2-3381-493C-8C84-02AB47AB1624}" destId="{11D3978E-93AC-4070-B545-20671BAE9613}" srcOrd="3" destOrd="0" presId="urn:microsoft.com/office/officeart/2005/8/layout/pList1#1"/>
    <dgm:cxn modelId="{08E4095A-075B-473C-8797-4AB23D9822CB}" type="presParOf" srcId="{BA18C2E2-3381-493C-8C84-02AB47AB1624}" destId="{E86DC52C-4EC3-498E-9CDB-8E2C9CC00A07}" srcOrd="4" destOrd="0" presId="urn:microsoft.com/office/officeart/2005/8/layout/pList1#1"/>
    <dgm:cxn modelId="{05D66D9A-D75F-43F0-BE54-318CC6F857DF}" type="presParOf" srcId="{E86DC52C-4EC3-498E-9CDB-8E2C9CC00A07}" destId="{AABD26A5-6205-4AB9-BE5E-655F03F2398E}" srcOrd="0" destOrd="0" presId="urn:microsoft.com/office/officeart/2005/8/layout/pList1#1"/>
    <dgm:cxn modelId="{7491E480-D243-4352-B9B0-972E63877F45}" type="presParOf" srcId="{E86DC52C-4EC3-498E-9CDB-8E2C9CC00A07}" destId="{302B5EEF-D6FE-47BB-8399-C077319DC9E4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pList1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/>
      <dgm:t>
        <a:bodyPr/>
        <a:lstStyle/>
        <a:p>
          <a:r>
            <a:rPr lang="ru-RU" sz="2200" b="1" dirty="0" smtClean="0"/>
            <a:t>Акт по форме ППЭ-22</a:t>
          </a:r>
        </a:p>
        <a:p>
          <a:endParaRPr lang="ru-RU" sz="2200" b="1" dirty="0" smtClean="0"/>
        </a:p>
        <a:p>
          <a:endParaRPr lang="ru-RU" sz="2200" b="1" dirty="0"/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/>
      <dgm:t>
        <a:bodyPr/>
        <a:lstStyle/>
        <a:p>
          <a:r>
            <a:rPr lang="ru-RU" sz="2200" b="1" dirty="0" smtClean="0"/>
            <a:t>Отметка в форме ППЭ-05-02</a:t>
          </a:r>
        </a:p>
        <a:p>
          <a:endParaRPr lang="ru-RU" sz="2200" b="1" dirty="0" smtClean="0"/>
        </a:p>
        <a:p>
          <a:endParaRPr lang="ru-RU" sz="2200" b="1" dirty="0" smtClean="0"/>
        </a:p>
        <a:p>
          <a:endParaRPr lang="ru-RU" sz="2200" b="1" dirty="0"/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/>
      <dgm:t>
        <a:bodyPr/>
        <a:lstStyle/>
        <a:p>
          <a:r>
            <a:rPr lang="ru-RU" sz="2200" b="1" dirty="0" smtClean="0"/>
            <a:t>Отметка в  бланках ответов </a:t>
          </a:r>
        </a:p>
        <a:p>
          <a:endParaRPr lang="ru-RU" sz="2200" b="1" dirty="0" smtClean="0"/>
        </a:p>
        <a:p>
          <a:r>
            <a:rPr lang="ru-RU" sz="2200" b="1" dirty="0" smtClean="0"/>
            <a:t> </a:t>
          </a:r>
          <a:endParaRPr lang="ru-RU" sz="2200" b="1" dirty="0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586DD869-B413-4E5B-A29C-09E699C98B2E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E53A71-61F3-4906-8E37-8BC9D15C6AFB}" type="pres">
      <dgm:prSet presAssocID="{84C1A9BA-349A-4BB0-9CD0-79A8664D2FB4}" presName="compNode" presStyleCnt="0"/>
      <dgm:spPr/>
      <dgm:t>
        <a:bodyPr/>
        <a:lstStyle/>
        <a:p>
          <a:endParaRPr lang="ru-RU"/>
        </a:p>
      </dgm:t>
    </dgm:pt>
    <dgm:pt modelId="{5292AEE0-1EBA-4A4B-8DD6-40672CFEF074}" type="pres">
      <dgm:prSet presAssocID="{84C1A9BA-349A-4BB0-9CD0-79A8664D2FB4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9ECCC5-CFD0-40A7-B800-664770D0C235}" type="pres">
      <dgm:prSet presAssocID="{84C1A9BA-349A-4BB0-9CD0-79A8664D2FB4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FBBA2-E6BA-4B2F-8077-661FE97B495B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419B406-3E64-43B3-91ED-B53FF14A303B}" type="pres">
      <dgm:prSet presAssocID="{EB15CE03-8F4B-442F-8C79-12C9E9EB3AD0}" presName="compNode" presStyleCnt="0"/>
      <dgm:spPr/>
      <dgm:t>
        <a:bodyPr/>
        <a:lstStyle/>
        <a:p>
          <a:endParaRPr lang="ru-RU"/>
        </a:p>
      </dgm:t>
    </dgm:pt>
    <dgm:pt modelId="{EC134108-2B28-4FFD-9C43-6398631F81D8}" type="pres">
      <dgm:prSet presAssocID="{EB15CE03-8F4B-442F-8C79-12C9E9EB3AD0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E77001-EEB0-4AA9-B08C-CD1DC7E6AC2D}" type="pres">
      <dgm:prSet presAssocID="{EB15CE03-8F4B-442F-8C79-12C9E9EB3AD0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A7317-37C5-43A5-8FE3-2C289580EAA8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3EF3AC-3C00-4BCB-9750-46A4747C030C}" type="pres">
      <dgm:prSet presAssocID="{13635093-DF15-46A1-9E5E-FE3E45DCA1C7}" presName="compNode" presStyleCnt="0"/>
      <dgm:spPr/>
      <dgm:t>
        <a:bodyPr/>
        <a:lstStyle/>
        <a:p>
          <a:endParaRPr lang="ru-RU"/>
        </a:p>
      </dgm:t>
    </dgm:pt>
    <dgm:pt modelId="{0E9409A1-976D-49D0-ADCB-EBE675A0AF5E}" type="pres">
      <dgm:prSet presAssocID="{13635093-DF15-46A1-9E5E-FE3E45DCA1C7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B46BD1-BD92-4C6D-BC43-015B82C61C58}" type="pres">
      <dgm:prSet presAssocID="{13635093-DF15-46A1-9E5E-FE3E45DCA1C7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D64C9-C0DB-4823-BF4B-060C941B5B2E}" type="presOf" srcId="{EB15CE03-8F4B-442F-8C79-12C9E9EB3AD0}" destId="{65E77001-EEB0-4AA9-B08C-CD1DC7E6AC2D}" srcOrd="0" destOrd="0" presId="urn:microsoft.com/office/officeart/2005/8/layout/pList1#2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84D4C6EF-8A20-417C-87DC-57B732C5BFFA}" type="presOf" srcId="{13635093-DF15-46A1-9E5E-FE3E45DCA1C7}" destId="{92B46BD1-BD92-4C6D-BC43-015B82C61C58}" srcOrd="0" destOrd="0" presId="urn:microsoft.com/office/officeart/2005/8/layout/pList1#2"/>
    <dgm:cxn modelId="{2110074C-8A1A-42B0-BA1E-CEF366148946}" type="presOf" srcId="{E7CBB107-1942-4CFD-9FAC-15CC98794CCB}" destId="{A1FFBBA2-E6BA-4B2F-8077-661FE97B495B}" srcOrd="0" destOrd="0" presId="urn:microsoft.com/office/officeart/2005/8/layout/pList1#2"/>
    <dgm:cxn modelId="{784D4FE7-C56F-4EB5-9F24-001E741E000C}" type="presOf" srcId="{DCA44F4B-AD6C-413A-B277-EB1FC042971C}" destId="{08FA7317-37C5-43A5-8FE3-2C289580EAA8}" srcOrd="0" destOrd="0" presId="urn:microsoft.com/office/officeart/2005/8/layout/pList1#2"/>
    <dgm:cxn modelId="{D3856BB0-0649-4C81-9F86-38D8E0B23333}" type="presOf" srcId="{84C1A9BA-349A-4BB0-9CD0-79A8664D2FB4}" destId="{749ECCC5-CFD0-40A7-B800-664770D0C235}" srcOrd="0" destOrd="0" presId="urn:microsoft.com/office/officeart/2005/8/layout/pList1#2"/>
    <dgm:cxn modelId="{26453B79-7CB0-4E3C-A72C-D3528245BBE2}" type="presOf" srcId="{9B3653B2-385F-479E-8AED-E923A4098C51}" destId="{586DD869-B413-4E5B-A29C-09E699C98B2E}" srcOrd="0" destOrd="0" presId="urn:microsoft.com/office/officeart/2005/8/layout/pList1#2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F3F1DD94-5BCD-46D4-9E9B-D876184BA86F}" type="presParOf" srcId="{586DD869-B413-4E5B-A29C-09E699C98B2E}" destId="{BFE53A71-61F3-4906-8E37-8BC9D15C6AFB}" srcOrd="0" destOrd="0" presId="urn:microsoft.com/office/officeart/2005/8/layout/pList1#2"/>
    <dgm:cxn modelId="{4E2EB44E-ED2A-43AB-B3E5-DFDE0D57BE5C}" type="presParOf" srcId="{BFE53A71-61F3-4906-8E37-8BC9D15C6AFB}" destId="{5292AEE0-1EBA-4A4B-8DD6-40672CFEF074}" srcOrd="0" destOrd="0" presId="urn:microsoft.com/office/officeart/2005/8/layout/pList1#2"/>
    <dgm:cxn modelId="{5B5C45C6-8314-4143-A5D7-2D5B8497BF59}" type="presParOf" srcId="{BFE53A71-61F3-4906-8E37-8BC9D15C6AFB}" destId="{749ECCC5-CFD0-40A7-B800-664770D0C235}" srcOrd="1" destOrd="0" presId="urn:microsoft.com/office/officeart/2005/8/layout/pList1#2"/>
    <dgm:cxn modelId="{C5373E70-7F2E-4495-82BB-018CEC9A6D75}" type="presParOf" srcId="{586DD869-B413-4E5B-A29C-09E699C98B2E}" destId="{A1FFBBA2-E6BA-4B2F-8077-661FE97B495B}" srcOrd="1" destOrd="0" presId="urn:microsoft.com/office/officeart/2005/8/layout/pList1#2"/>
    <dgm:cxn modelId="{11B7A316-2E85-4DF8-9D7F-0FEB3DDF7A6C}" type="presParOf" srcId="{586DD869-B413-4E5B-A29C-09E699C98B2E}" destId="{E419B406-3E64-43B3-91ED-B53FF14A303B}" srcOrd="2" destOrd="0" presId="urn:microsoft.com/office/officeart/2005/8/layout/pList1#2"/>
    <dgm:cxn modelId="{E18591F2-E125-4D48-BC54-5192A5FCFCCA}" type="presParOf" srcId="{E419B406-3E64-43B3-91ED-B53FF14A303B}" destId="{EC134108-2B28-4FFD-9C43-6398631F81D8}" srcOrd="0" destOrd="0" presId="urn:microsoft.com/office/officeart/2005/8/layout/pList1#2"/>
    <dgm:cxn modelId="{AB06A16F-515B-4B9D-A4FD-75DF6A10D0EA}" type="presParOf" srcId="{E419B406-3E64-43B3-91ED-B53FF14A303B}" destId="{65E77001-EEB0-4AA9-B08C-CD1DC7E6AC2D}" srcOrd="1" destOrd="0" presId="urn:microsoft.com/office/officeart/2005/8/layout/pList1#2"/>
    <dgm:cxn modelId="{BE654CC2-A388-4F25-A0CA-5377DA236A3C}" type="presParOf" srcId="{586DD869-B413-4E5B-A29C-09E699C98B2E}" destId="{08FA7317-37C5-43A5-8FE3-2C289580EAA8}" srcOrd="3" destOrd="0" presId="urn:microsoft.com/office/officeart/2005/8/layout/pList1#2"/>
    <dgm:cxn modelId="{8D58C21B-7C29-4F64-87B2-EA0D7B5ACF12}" type="presParOf" srcId="{586DD869-B413-4E5B-A29C-09E699C98B2E}" destId="{113EF3AC-3C00-4BCB-9750-46A4747C030C}" srcOrd="4" destOrd="0" presId="urn:microsoft.com/office/officeart/2005/8/layout/pList1#2"/>
    <dgm:cxn modelId="{4786051B-51A3-4A00-9822-D5BB1C145A8C}" type="presParOf" srcId="{113EF3AC-3C00-4BCB-9750-46A4747C030C}" destId="{0E9409A1-976D-49D0-ADCB-EBE675A0AF5E}" srcOrd="0" destOrd="0" presId="urn:microsoft.com/office/officeart/2005/8/layout/pList1#2"/>
    <dgm:cxn modelId="{CFBA033F-F250-4991-9BFC-5E089F9077FA}" type="presParOf" srcId="{113EF3AC-3C00-4BCB-9750-46A4747C030C}" destId="{92B46BD1-BD92-4C6D-BC43-015B82C61C58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2519A06-AA07-4E1F-B766-36612F3D200A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F46352-149A-4686-83C1-639F9911CE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0243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34C195-3B53-4A80-BB70-A3DFCDC7DD75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273AE8-BAFC-4A24-9043-9DC6668900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41506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E78BB1-1FCD-4EF6-8D38-F3603259B327}" type="slidenum">
              <a:rPr lang="ru-RU" altLang="ru-RU" smtClean="0">
                <a:cs typeface="Arial" charset="0"/>
              </a:rPr>
              <a:pPr/>
              <a:t>6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285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0B353C-F82F-4A54-8932-3F5E443AE91E}" type="slidenum">
              <a:rPr lang="ru-RU" altLang="ru-RU" smtClean="0">
                <a:cs typeface="Arial" charset="0"/>
              </a:rPr>
              <a:pPr/>
              <a:t>55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800" smtClean="0"/>
          </a:p>
        </p:txBody>
      </p:sp>
    </p:spTree>
    <p:extLst>
      <p:ext uri="{BB962C8B-B14F-4D97-AF65-F5344CB8AC3E}">
        <p14:creationId xmlns:p14="http://schemas.microsoft.com/office/powerpoint/2010/main" xmlns="" val="1542794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9BBBF6-A3C0-444D-B9A9-E12108C7717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664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36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1FA4BA-1EB3-41C9-9973-3EF5B21A47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584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74A32-2843-4AC8-9FD3-3380C2EAD09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357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6063BA-FD1A-4FDA-A545-6E9FC0979C1C}" type="slidenum">
              <a:rPr lang="ru-RU" altLang="ru-RU" smtClean="0">
                <a:cs typeface="Arial" charset="0"/>
              </a:rPr>
              <a:pPr/>
              <a:t>61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325310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00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00971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CED6D5-D1B0-4AC6-A699-AF7518F3CBB6}" type="slidenum">
              <a:rPr lang="ru-RU" altLang="ru-RU" smtClean="0">
                <a:cs typeface="Arial" charset="0"/>
              </a:rPr>
              <a:pPr/>
              <a:t>21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61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0443" y="9377316"/>
            <a:ext cx="2945659" cy="49363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F477C8C-8B24-4E81-9DEF-E9BEEA6E0410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62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273AE8-BAFC-4A24-9043-9DC66689009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813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273AE8-BAFC-4A24-9043-9DC666890095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6233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09655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13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216AE6-0185-4134-8349-4174EC5AE23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923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69124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0E3BE7-3399-450D-863B-A7FE43829544}" type="datetime1">
              <a:rPr lang="ru-RU" smtClean="0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EAE9AD-6E8C-4465-9608-708DB2C7F3A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B6E542-BBDF-4B84-992A-2257C8B6BBC7}" type="datetime1">
              <a:rPr lang="ru-RU" smtClean="0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C99F39-B438-470A-9589-D80EA827F4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AE7881-85CA-4CD7-A355-6FA3B80CCB0B}" type="datetime1">
              <a:rPr lang="ru-RU" smtClean="0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B6AA2E-FF4F-4019-AB9B-4C5778CDF3F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07BA52-A6C9-4D89-9880-F037C5FB6109}" type="datetime1">
              <a:rPr lang="ru-RU" smtClean="0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4C0517-B9FA-4898-AC14-E0D9C3F06BF4}" type="datetime1">
              <a:rPr lang="ru-RU" smtClean="0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C09B9D-57AA-40DF-9B15-A94357013DA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DD6402-6B28-4B1B-A3BB-34689AC742AD}" type="datetime1">
              <a:rPr lang="ru-RU" smtClean="0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FC97DC-A381-4CFF-A40C-FEAAF60EFE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2A6946-5413-4EB5-B4E9-49711D2745E5}" type="datetime1">
              <a:rPr lang="ru-RU" smtClean="0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793D02-86A1-48AB-9ADC-45B070241F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31CF2F-AD47-4CA8-B9C8-DF40568D8E8F}" type="datetime1">
              <a:rPr lang="ru-RU" smtClean="0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25F703-28AE-4FDA-A6EB-3FF57E3E980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7873CB-B587-4FD7-84C9-18859F21A6BB}" type="datetime1">
              <a:rPr lang="ru-RU" smtClean="0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0E5023-8F37-4D9A-B1A1-82C5AC69FB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2CBD03-E792-47D7-A6D2-0B5DD373D928}" type="datetime1">
              <a:rPr lang="ru-RU" smtClean="0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1F688E-E335-45A0-AEA9-8C7195251B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90D445-60EB-4B81-9C49-A35DFFC47741}" type="datetime1">
              <a:rPr lang="ru-RU" smtClean="0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CD51A8-F398-40A7-A39D-6A0C67E74C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7A4D288-23D7-4908-9BB2-E71A2D654ED9}" type="datetime1">
              <a:rPr lang="ru-RU" smtClean="0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Региональный центр оценки качества образования и информационных технологий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F83CF2F-1F95-4BEE-B194-E220CEF561B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0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95536" y="2132856"/>
            <a:ext cx="8424863" cy="244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Государственная  итоговая аттестация </a:t>
            </a:r>
          </a:p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по образовательным программам </a:t>
            </a:r>
          </a:p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основного общего образования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Font typeface="Arial" charset="0"/>
              <a:buNone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 по русскому языку</a:t>
            </a:r>
          </a:p>
          <a:p>
            <a:pPr>
              <a:buFont typeface="Arial" charset="0"/>
              <a:buNone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Устройство для воспроизведения аудиодиска с текстом изложения.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экзамене по русскому языку участнику ОГЭ разрешается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пользоваться орфографическим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словарем, выданным организаторами в аудитории. Словари предоставляются образовательной организацией, на базе которой организован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ППЭ.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Пользование личными орфографическими словарями участникам ГИА запрещено.</a:t>
            </a:r>
          </a:p>
          <a:p>
            <a:pPr>
              <a:buFont typeface="Arial" charset="0"/>
              <a:buNone/>
            </a:pPr>
            <a:endParaRPr lang="ru-RU" altLang="ru-RU" sz="1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buFont typeface="Arial" charset="0"/>
              <a:buNone/>
            </a:pPr>
            <a:endParaRPr lang="ru-RU" altLang="ru-RU" sz="1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 по иностранным языкам (письменная часть)</a:t>
            </a:r>
          </a:p>
          <a:p>
            <a:pPr>
              <a:buFont typeface="Arial" charset="0"/>
              <a:buNone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Устройство для воспроизведения аудиодиска</a:t>
            </a:r>
          </a:p>
          <a:p>
            <a:pPr>
              <a:buFont typeface="Arial" charset="0"/>
              <a:buNone/>
            </a:pPr>
            <a:endParaRPr lang="ru-RU" altLang="ru-RU" sz="1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 по географии</a:t>
            </a:r>
          </a:p>
          <a:p>
            <a:pPr marL="0" indent="0" algn="just">
              <a:buNone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экзамене по географии участнику ОГЭ разрешается иметь при себе и пользоваться непрограммируемым калькулятором и линейкой. Географические атласы за 7, 8 и 9 классы предоставляются образовательной организацией на базе, которой организован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ППЭ.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Пользование личными географическими атласами участниками ОГЭ запрещено.</a:t>
            </a:r>
            <a:endParaRPr lang="ru-RU" altLang="ru-RU" sz="19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0" indent="0" algn="just">
              <a:buNone/>
            </a:pPr>
            <a:endParaRPr lang="ru-RU" altLang="ru-RU" sz="1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Cambria" pitchFamily="18" charset="0"/>
              </a:rPr>
              <a:t>Помещения, не использующиеся для проведения экзамена, на время проведения экзамена запираются и опечатываются. 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83CDEE-D212-4DA6-85D3-82A5196939AD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6" name="Picture 2" descr="Картинки по запросу атлас география материков и океанов 7 класс с контурными карт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493558"/>
            <a:ext cx="1997459" cy="1578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4150" name="Picture 6" descr="Картинки по запросу орфографический словар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4507250"/>
            <a:ext cx="1110196" cy="1670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94878">
            <a:off x="-6828782" y="5955594"/>
            <a:ext cx="6090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экзамене по математике участнику ОГЭ разрешается иметь при себе линейку и пользоваться ею. Справочные материалы по математике участник ОГЭ получает вместе с ЭМ. Пользоваться личными справочными материалами участникам ОГЭ запрещено.</a:t>
            </a:r>
          </a:p>
          <a:p>
            <a:r>
              <a:rPr lang="ru-RU" dirty="0"/>
              <a:t>На экзамене по химии участнику ОГЭ разрешается иметь при себе и пользоваться непрограммируемым калькулятором. Периодическую систему химических элементов Д.И Менделеева, таблицу растворимости солей, кислот и оснований в воде, электрохимический ряд напряжений металлов участник ОГЭ получает вместе с ЭМ.</a:t>
            </a:r>
          </a:p>
          <a:p>
            <a:r>
              <a:rPr lang="ru-RU" dirty="0" smtClean="0"/>
              <a:t>На </a:t>
            </a:r>
            <a:r>
              <a:rPr lang="ru-RU" dirty="0"/>
              <a:t>экзамене по биологии участнику ОГЭ разрешается иметь при себе и пользоваться линейкой и непрограммируемым калькулятором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5" name="Picture 2" descr="http://brigspb.ru/d/329740/d/1_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48197">
            <a:off x="7473424" y="4098176"/>
            <a:ext cx="977751" cy="977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g.clipartfox.com/1c0981b5afe64cc0f70480b02875fc81_free-icons-pngruler-png-ruler-clipart-transparent-background_2400-11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94878">
            <a:off x="5933491" y="4711009"/>
            <a:ext cx="2203699" cy="10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820" y="4527670"/>
            <a:ext cx="2453414" cy="169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7445" t="15016" r="9068" b="10441"/>
          <a:stretch/>
        </p:blipFill>
        <p:spPr>
          <a:xfrm>
            <a:off x="3427336" y="4527670"/>
            <a:ext cx="2368799" cy="16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438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2681972"/>
              </p:ext>
            </p:extLst>
          </p:nvPr>
        </p:nvGraphicFramePr>
        <p:xfrm>
          <a:off x="571472" y="357165"/>
          <a:ext cx="8049951" cy="5450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900"/>
                <a:gridCol w="3960440"/>
                <a:gridCol w="2031611"/>
              </a:tblGrid>
              <a:tr h="241128">
                <a:tc rowSpan="2"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ГВЭ (письменно)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Предоставляет ОО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Приносит участник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ГВЭ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</a:tr>
              <a:tr h="241128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справочные материалы по математике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</a:tr>
              <a:tr h="241128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орфографический, толковый словари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</a:tr>
              <a:tr h="244142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</a:tr>
              <a:tr h="482255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</a:tr>
              <a:tr h="482255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географические атласы за 5-9 классы (любого издательства)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</a:tr>
              <a:tr h="964510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</a:tr>
              <a:tr h="244142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</a:tr>
              <a:tr h="244142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</a:tr>
              <a:tr h="618476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полные тексты художественных произведений и сборники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лирики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</a:tr>
              <a:tr h="241128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</a:tr>
              <a:tr h="964510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3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персональный компьютер с программным обеспечением, которое используется при изучении курса информатики и ИКТ. Компьютер должен быть отключен от сети Интернет.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76" marR="29976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5014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4622598"/>
              </p:ext>
            </p:extLst>
          </p:nvPr>
        </p:nvGraphicFramePr>
        <p:xfrm>
          <a:off x="500034" y="764704"/>
          <a:ext cx="8143932" cy="5236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4585"/>
                <a:gridCol w="4524237"/>
                <a:gridCol w="1965110"/>
              </a:tblGrid>
              <a:tr h="217833">
                <a:tc rowSpan="2"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ГВЭ (устно)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Предоставляет ОО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Приносит </a:t>
                      </a: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 ГВЭ</a:t>
                      </a:r>
                    </a:p>
                  </a:txBody>
                  <a:tcPr marL="39098" marR="39098" marT="0" marB="0"/>
                </a:tc>
              </a:tr>
              <a:tr h="217833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справочные материалы по математике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линейка</a:t>
                      </a:r>
                    </a:p>
                  </a:txBody>
                  <a:tcPr marL="39098" marR="39098" marT="0" marB="0"/>
                </a:tc>
              </a:tr>
              <a:tr h="217833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098" marR="39098" marT="0" marB="0"/>
                </a:tc>
              </a:tr>
              <a:tr h="496753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плакаты и таблицы, натуральные объекты и гербарные образцы растений, модели и рельефные таблицы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098" marR="39098" marT="0" marB="0"/>
                </a:tc>
              </a:tr>
              <a:tr h="871333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справочные таблицы физических величин, справочные данные с перечнем изученных формул и законов (без текстового описания законов), плакаты и таблицы для ответов на теоретические вопросы 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непрограммируемый 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калькулятор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478307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школьные географические атласы за 5-9 классы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непрограммируемый 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калькулятор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</a:tr>
              <a:tr h="871333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непрограммируемый калькулятор</a:t>
                      </a:r>
                    </a:p>
                  </a:txBody>
                  <a:tcPr marL="39098" marR="39098" marT="0" marB="0"/>
                </a:tc>
              </a:tr>
              <a:tr h="217833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двуязычный словарь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098" marR="39098" marT="0" marB="0"/>
                </a:tc>
              </a:tr>
              <a:tr h="217833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098" marR="39098" marT="0" marB="0"/>
                </a:tc>
              </a:tr>
              <a:tr h="217833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098" marR="39098" marT="0" marB="0"/>
                </a:tc>
              </a:tr>
              <a:tr h="217833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атлас по истории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098" marR="39098" marT="0" marB="0"/>
                </a:tc>
              </a:tr>
              <a:tr h="745130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персональный компьютер с программным обеспечением, которое используется при изучении курса информатики и ИКТ. Компьютер должен быть отключен от сети Интернет.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098" marR="39098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2583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976301" y="927908"/>
            <a:ext cx="7859712" cy="540172"/>
          </a:xfrm>
        </p:spPr>
        <p:txBody>
          <a:bodyPr/>
          <a:lstStyle/>
          <a:p>
            <a:pPr marL="838200" indent="-838200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ИНСТРУКТИВНЫХ МАТЕРИАЛОВ</a:t>
            </a:r>
          </a:p>
        </p:txBody>
      </p:sp>
      <p:sp>
        <p:nvSpPr>
          <p:cNvPr id="30722" name="Rectangle 3"/>
          <p:cNvSpPr>
            <a:spLocks noGrp="1"/>
          </p:cNvSpPr>
          <p:nvPr>
            <p:ph idx="1"/>
          </p:nvPr>
        </p:nvSpPr>
        <p:spPr>
          <a:xfrm>
            <a:off x="395536" y="1643212"/>
            <a:ext cx="8229600" cy="36337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инструкция для руководителя ППЭ;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инструкция для организаторов в аудитории;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инструкция для уполномоченного представителя ГЭК;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инструкция для медицинского работника, журнал;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краткая инструкция для участников экзамена, зачитываемая перед началом экзамена в аудитории;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инструкция по заполнению бланков ответов;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дополнительные инструкции для участников при проведении экзаменов по физике и информатике.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7B12A7-6A1C-412D-A68C-72C451610C6B}" type="slidenum">
              <a:rPr lang="ru-RU" altLang="ru-RU" smtClean="0">
                <a:cs typeface="Arial" charset="0"/>
              </a:rPr>
              <a:pPr/>
              <a:t>14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611560" y="1266302"/>
            <a:ext cx="8229600" cy="285732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ДОКУМЕНТОВ ДЛЯ ПРОВЕДЕНИЯ ЭКЗАМЕНА В ППЭ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289831" y="1282177"/>
            <a:ext cx="8554008" cy="4866950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ведомость коррекции персональных данных участников ГИА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аудитории (форма ППЭ-12-02) (из расчета 1шт. на аудиторию проведения экзамена);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ведомость использования дополнительных бланков ответов № 2 (форма ППЭ 12-03) (из расчета 1шт. на аудиторию проведения экзамена);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протокол идентификации личности участника ГИА при отсутствии у него документа, удостоверяющего личность (форма ППЭ-20);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 об удалении участника ГИА за нарушение установленного порядка проведения ГИА (форма ППЭ-21);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 о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незавершении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экзамена по уважительной причине (форма ППЭ-22);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апелляции о нарушении установленного порядка проведения ГИА (форма ППЭ-02);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протокол рассмотрения апелляции о нарушении установленного порядка проведения ГИА(форма ППЭ-03);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отчет регионального инспектора (1 экземпляр)</a:t>
            </a:r>
          </a:p>
          <a:p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подготовка </a:t>
            </a:r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черновиков (по 2 листа на </a:t>
            </a: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участника) со </a:t>
            </a:r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штампом </a:t>
            </a: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ОО-ППЭ</a:t>
            </a:r>
            <a:endParaRPr lang="ru-RU" sz="1800" dirty="0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138B7F-8F40-439D-A08E-4E94A93A2045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 позже, чем за 2 рабочих дня до проведения экзамена руководитель ППЭ должен получить информацию о количестве в ППЭ  участников ОГЭ с ОВЗ, инвалидов, детей-инвалидов и о необходимости организации проведения ОГЭ в условиях, учитывающих состояние их здоровья, особенности психофизического развития.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Подготовить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для детей с ОВЗ и необходимые технические средства.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40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00372"/>
            <a:ext cx="3548045" cy="2661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04" name="Picture 4" descr="Картинки по запросу дети с овз экзам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14686"/>
            <a:ext cx="2467090" cy="1643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714356"/>
          <a:ext cx="80010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134147" name="Picture 3" descr="C:\Users\Ирина\Desktop\фото\zapreshayaetsya_g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7" y="433367"/>
            <a:ext cx="4613954" cy="59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/>
          <a:srcRect l="34726" t="15882" r="35507" b="9998"/>
          <a:stretch>
            <a:fillRect/>
          </a:stretch>
        </p:blipFill>
        <p:spPr bwMode="auto">
          <a:xfrm>
            <a:off x="6429388" y="500042"/>
            <a:ext cx="214314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2"/>
          <p:cNvSpPr>
            <a:spLocks noGrp="1"/>
          </p:cNvSpPr>
          <p:nvPr>
            <p:ph type="body" idx="1"/>
          </p:nvPr>
        </p:nvSpPr>
        <p:spPr>
          <a:xfrm>
            <a:off x="684212" y="1484313"/>
            <a:ext cx="8208267" cy="31289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ru-RU" altLang="ru-RU" sz="2800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 1 день до проведения экзамена руководитель ППЭ совместно с уполномоченным представителем ГЭК и руководителем школы, на базе которого организуется ППЭ, должен оформить акт готовности ППЭ к экзамену</a:t>
            </a:r>
          </a:p>
          <a:p>
            <a:pPr eaLnBrk="1" hangingPunct="1"/>
            <a:endParaRPr lang="ru-RU" altLang="ru-RU" sz="2800" dirty="0" smtClean="0">
              <a:solidFill>
                <a:schemeClr val="tx1"/>
              </a:solidFill>
            </a:endParaRPr>
          </a:p>
        </p:txBody>
      </p:sp>
      <p:sp>
        <p:nvSpPr>
          <p:cNvPr id="358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CBAD0E-52D6-433E-A1EA-4E6C5DF14774}" type="slidenum">
              <a:rPr lang="ru-RU" altLang="ru-RU" smtClean="0">
                <a:cs typeface="Arial" charset="0"/>
              </a:rPr>
              <a:pPr/>
              <a:t>19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1331896"/>
            <a:ext cx="9144000" cy="6569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0688" tIns="15240" rIns="15240" bIns="15240" spcCol="1270" anchor="ctr"/>
          <a:lstStyle/>
          <a:p>
            <a:pPr marL="228600" lvl="1" indent="-228600" algn="ctr" defTabSz="10668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ПОДГОТОВКА К ЭКЗАМЕНУ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714908" cy="500066"/>
          </a:xfrm>
        </p:spPr>
        <p:txBody>
          <a:bodyPr/>
          <a:lstStyle/>
          <a:p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НОРМАТИВНАЯ ПРАВОВАЯ БАЗА</a:t>
            </a:r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285688" y="642918"/>
            <a:ext cx="8858312" cy="585791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endParaRPr lang="ru-RU" altLang="ru-RU" sz="1600" dirty="0" smtClean="0"/>
          </a:p>
          <a:p>
            <a:pPr marL="180000" indent="-6096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Федеральный закон от 29.12.2012 № 273-ФЗ «Об образовании в РФ»; </a:t>
            </a:r>
          </a:p>
          <a:p>
            <a:pPr marL="180000" indent="-6096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Постановление Правительства РФ от 31 августа 2013 №755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образования»;</a:t>
            </a:r>
          </a:p>
          <a:p>
            <a:pPr marL="180000" indent="-6096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Приказ Министерства образования и науки РФ от 28 июня 2013 г. № 491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школьников»;</a:t>
            </a:r>
          </a:p>
          <a:p>
            <a:pPr marL="180000" indent="-6096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Приказ </a:t>
            </a:r>
            <a:r>
              <a:rPr lang="ru-RU" altLang="ru-RU" sz="18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Минобрнауки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России от 25.12.2013 № 1394 «Об утверждении Порядка проведения государственной итоговой аттестации по образовательным программам среднего общего образования»;</a:t>
            </a:r>
          </a:p>
          <a:p>
            <a:pPr marL="180000" indent="-6096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Приказ </a:t>
            </a:r>
            <a:r>
              <a:rPr lang="ru-RU" altLang="ru-RU" sz="18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Минобрнауки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России от 09.01.2017 № 2 «Об утверждении единого расписания и продолжительности проведения ОГЭ по каждому учебному предмету, перечня средств обучения и воспитания, используемых при его проведении в 2017 году»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altLang="ru-RU" sz="18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C50CF7-8260-4279-BBE1-835B401B62DC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789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2CDEAD-68A6-486D-9214-518931C2EB66}" type="slidenum">
              <a:rPr lang="ru-RU" altLang="ru-RU" smtClean="0">
                <a:cs typeface="Arial" charset="0"/>
              </a:rPr>
              <a:pPr/>
              <a:t>20</a:t>
            </a:fld>
            <a:endParaRPr lang="ru-RU" altLang="ru-RU" smtClean="0">
              <a:cs typeface="Arial" charset="0"/>
            </a:endParaRPr>
          </a:p>
        </p:txBody>
      </p:sp>
      <p:grpSp>
        <p:nvGrpSpPr>
          <p:cNvPr id="37891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3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ea typeface="+mj-ea"/>
                  <a:cs typeface="+mj-cs"/>
                </a:rPr>
                <a:t>Проведение  экзамена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7"/>
          <p:cNvSpPr txBox="1">
            <a:spLocks noChangeArrowheads="1"/>
          </p:cNvSpPr>
          <p:nvPr/>
        </p:nvSpPr>
        <p:spPr bwMode="auto">
          <a:xfrm>
            <a:off x="265434" y="1484784"/>
            <a:ext cx="45005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уполномоченный представитель (член)ГЭК</a:t>
            </a:r>
          </a:p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руководитель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ППЭ</a:t>
            </a:r>
          </a:p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организаторы</a:t>
            </a:r>
            <a:r>
              <a:rPr lang="en-US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(в аудитории и вне аудитории)</a:t>
            </a:r>
            <a:endParaRPr lang="ru-RU" alt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руководитель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ОО, на базе 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которой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сформирован ППЭ, или уполномоченное им лицо (</a:t>
            </a:r>
            <a:r>
              <a:rPr lang="ru-RU" altLang="ru-RU" sz="1600" b="1" i="1" u="sng" dirty="0">
                <a:solidFill>
                  <a:srgbClr val="FF0000"/>
                </a:solidFill>
              </a:rPr>
              <a:t>утверждается Приказом руководителя </a:t>
            </a:r>
            <a:r>
              <a:rPr lang="ru-RU" altLang="ru-RU" sz="1600" b="1" i="1" u="sng" dirty="0" smtClean="0">
                <a:solidFill>
                  <a:srgbClr val="FF0000"/>
                </a:solidFill>
              </a:rPr>
              <a:t>ОО, находится в Штабе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alt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медицинские работники</a:t>
            </a:r>
            <a:endParaRPr lang="ru-RU" alt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сотрудники, осуществляющие пропускной режим</a:t>
            </a:r>
            <a:endParaRPr lang="ru-RU" alt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ru-RU" altLang="ru-RU" sz="1600" dirty="0">
              <a:latin typeface="Calibri" pitchFamily="34" charset="0"/>
            </a:endParaRP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160367" y="692696"/>
            <a:ext cx="4322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В день проведения экзамена в ППЭ обязаны находиться: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4876466" y="1484784"/>
            <a:ext cx="392906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</a:t>
            </a:r>
            <a:r>
              <a:rPr lang="ru-RU" altLang="ru-RU" sz="2000" dirty="0" smtClean="0">
                <a:latin typeface="Calibri" pitchFamily="34" charset="0"/>
              </a:rPr>
              <a:t> 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инспектор</a:t>
            </a:r>
            <a:r>
              <a:rPr lang="en-US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alt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сотрудники управления надзора и контроля</a:t>
            </a:r>
          </a:p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сотрудники </a:t>
            </a:r>
            <a:r>
              <a:rPr lang="ru-RU" alt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Рособрнадзора</a:t>
            </a:r>
            <a:endParaRPr lang="ru-RU" alt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общественные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наблюдатели</a:t>
            </a:r>
          </a:p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представители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СМИ (</a:t>
            </a:r>
            <a:r>
              <a:rPr lang="ru-RU" altLang="ru-RU" sz="1600" b="1" i="1" dirty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ru-RU" alt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выдачи участникам </a:t>
            </a:r>
            <a:r>
              <a:rPr lang="ru-RU" altLang="ru-RU" sz="1600" b="1" i="1" dirty="0">
                <a:solidFill>
                  <a:schemeClr val="accent2">
                    <a:lumMod val="50000"/>
                  </a:schemeClr>
                </a:solidFill>
              </a:rPr>
              <a:t>бланков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специалисты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по физике 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для проведения инструктажа</a:t>
            </a:r>
            <a:endParaRPr lang="ru-RU" alt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ассистенты лиц с 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ОВЗ </a:t>
            </a:r>
          </a:p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технический специалист (на экзаменах по русскому языку, иностранному языку, информатике)</a:t>
            </a:r>
          </a:p>
        </p:txBody>
      </p:sp>
      <p:sp>
        <p:nvSpPr>
          <p:cNvPr id="3891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22BB88-5365-4A89-9CB1-2F8EE9C436D4}" type="slidenum">
              <a:rPr lang="ru-RU" altLang="ru-RU" smtClean="0">
                <a:cs typeface="Arial" charset="0"/>
              </a:rPr>
              <a:pPr/>
              <a:t>21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505" y="6007340"/>
            <a:ext cx="830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представителей образовательных организаций, сопровождающих обучающихся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379179" y="692696"/>
            <a:ext cx="4322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В день проведения экзамена в ППЭ могут находиться: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11242" y="5659498"/>
            <a:ext cx="7943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ea typeface="+mj-ea"/>
                <a:cs typeface="+mj-cs"/>
              </a:rPr>
              <a:t>В день проведения экзамена до входа в ППЭ находятся:</a:t>
            </a:r>
            <a:endParaRPr lang="ru-RU" altLang="ru-RU" sz="2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627784" y="548680"/>
            <a:ext cx="3279308" cy="725487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ВРЕМЯ ПРИХОДА В ППЭ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428596" y="1341438"/>
            <a:ext cx="8258204" cy="4784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Руководитель ППЭ, помощники руководителя 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– за 2 часа</a:t>
            </a:r>
          </a:p>
          <a:p>
            <a:pPr>
              <a:buNone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Уполномоченный представитель ГЭК      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	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– за 1,5 часа                             (с экзаменационными материалами, пакетом руководителя)</a:t>
            </a:r>
          </a:p>
          <a:p>
            <a:pPr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Организаторы                                             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	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– не позже 8:30</a:t>
            </a:r>
          </a:p>
          <a:p>
            <a:pPr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Медработники, сотрудники пропускного режима – за 1 час 30 мин</a:t>
            </a:r>
          </a:p>
          <a:p>
            <a:pPr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Общественные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наблюдатели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                                                –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 1 час </a:t>
            </a:r>
            <a:endParaRPr lang="ru-RU" alt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региональные инспекторы                                                          – за 1 час</a:t>
            </a:r>
          </a:p>
          <a:p>
            <a:pPr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Участники ГИА, ассистенты                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	                    – в 9:15</a:t>
            </a:r>
          </a:p>
          <a:p>
            <a:pPr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Специалисты по физике                                                              – за 1, 5 часа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847758-C381-4C7B-91C9-FF7D54C1D929}" type="slidenum">
              <a:rPr lang="ru-RU" altLang="ru-RU" smtClean="0">
                <a:cs typeface="Arial" charset="0"/>
              </a:rPr>
              <a:pPr/>
              <a:t>22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429264"/>
            <a:ext cx="8564792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762000" algn="l"/>
              </a:tabLst>
            </a:pPr>
            <a:r>
              <a:rPr lang="ru-RU" sz="1600" b="1" cap="all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При проведении </a:t>
            </a:r>
            <a:r>
              <a:rPr lang="ru-RU" sz="1600" b="1" cap="all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экзамена </a:t>
            </a:r>
            <a:r>
              <a:rPr lang="ru-RU" sz="1600" b="1" cap="all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на дому сотрудники приходят не ранее </a:t>
            </a:r>
            <a:r>
              <a:rPr lang="ru-RU" sz="1600" b="1" cap="all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9:00</a:t>
            </a:r>
            <a:r>
              <a:rPr lang="ru-RU" sz="1600" b="1" cap="all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84784"/>
            <a:ext cx="8229600" cy="39830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Вход  в ППЭ лиц, привлекаемых к проведению ОГЭ в ППЭ, осуществляется по предъявлении документа, удостоверяющего личность.</a:t>
            </a:r>
          </a:p>
          <a:p>
            <a:pPr>
              <a:buFont typeface="Arial" charset="0"/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Личные вещи все сотрудники ППЭ и медицинский работник оставляют в специально выделенном помещении до входа в ППЭ.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ECB2009-B876-4312-B447-57179BAC2307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23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071546"/>
          <a:ext cx="842648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183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ПЕРЕДАЧИ материалов в день проведения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135729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графику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день экзамена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928670"/>
            <a:ext cx="2071702" cy="7810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позднее, чем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час 30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начала экзамена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2786058"/>
            <a:ext cx="2928926" cy="85725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позднее, чем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15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мин. до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начала экзамена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4357694"/>
            <a:ext cx="2000264" cy="121444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позднее, чем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15 мин.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завершения экзамена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572008"/>
            <a:ext cx="2286016" cy="7810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позднее, чем через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 после завершения экзамена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464344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день экзамена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259632" y="1969183"/>
            <a:ext cx="702027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496DA7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280245" y="1154224"/>
            <a:ext cx="5284514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496DA7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51620" y="593943"/>
            <a:ext cx="7236296" cy="6842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ДЕЙСТВИЯ УПОЛНОМОЧЕННОГО ПРЕДСТАВИТЕЛЯ ГЭК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Номер слайда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384781AD-ED80-4E63-A6B4-B8199CA64B37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25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686576492"/>
              </p:ext>
            </p:extLst>
          </p:nvPr>
        </p:nvGraphicFramePr>
        <p:xfrm>
          <a:off x="672871" y="1278155"/>
          <a:ext cx="7859569" cy="4892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ChangeArrowheads="1"/>
          </p:cNvSpPr>
          <p:nvPr/>
        </p:nvSpPr>
        <p:spPr bwMode="auto">
          <a:xfrm>
            <a:off x="914400" y="188640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ДЕЙСТВИЯ РУКОВОДИТЕЛЯ В ДЕНЬ ЭКЗАМЕНА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813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60E29B-02F0-4B79-89E4-A28ECA1D868B}" type="slidenum">
              <a:rPr lang="ru-RU" altLang="ru-RU" smtClean="0">
                <a:cs typeface="Arial" charset="0"/>
              </a:rPr>
              <a:pPr/>
              <a:t>26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016" y="692696"/>
            <a:ext cx="83804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-обеспечить регистрацию назначенных в данный ППЭ организаторов, которые не позднее 8.30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явиться в ППЭ (форма ППЭ-07);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-провести краткий инструктаж организаторов по процедуре проведения   ГИА-9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 и правилам заполнения бланков ответов под роспись;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-не позднее чем 8.45 дня проведения экзамена назначить ответственных организаторов в каждой аудитории, распределить роли организаторов вне аудитории (дежурный в коридоре, дежурный на входе, помощник руководителя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и.т.д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(форма ППЭ-07); должно быть не менее двух организаторов вне аудитории  на каждом этаже ППЭ, на котором есть аудитории для проведения экзамена (в зависимости от конфигурации коридора), которые должны помогать участникам экзамена ориентироваться в здании, указывать, где находятся их аудитории для сдачи экзамена;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-не позднее 9.00 дня проведения экзамена, выдать ответственным организаторам в аудитории  форму ППЭ-05-01 «Список участников ГИА-9 в аудитории ППЭ» в двух экземплярах: один экземпляр предназначен для ответственного организатора, второй - для размещения на двери аудитории с внешней стороны;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позднее 9.00 дня проведения экзамена выдать организатору вне аудитории списки распределения участников ГИА-9 по аудиториям ( формы ППЭ-06-01, ППЭ-06-02) для размещения  на информационном стенде при входе в ППЭ и передачи  сопровождающим участников ГИА  от образовательной организации (форма ППЭ-06-01) после организованного входа участников ГИА в ППЭ.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E5023-8F37-4D9A-B1A1-82C5AC69FB58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4040" y="875174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571500" algn="l"/>
                <a:tab pos="8001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Выдать ответственным организаторам:</a:t>
            </a:r>
          </a:p>
          <a:p>
            <a:pPr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списки участников экзамена в аудиториях (форма ППЭ-05-01);</a:t>
            </a:r>
          </a:p>
          <a:p>
            <a:pPr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протоколы проведения ГИА-9 в аудитории ППЭ ( форма ППЭ-05-02), а также ведомость коррекции персональных данных участников ГИА-9 в аудитории (форма ППЭ-12-02), ведомость использования дополнительных бланков ответов в аудитории ППЭ (форма ППЭ-12-03); акт об удалении участника ГИА-9 за нарушение установленного порядка проведения ГИА-9 (форма ППЭ-21); акт о досрочном завершении экзамена по уважительной причине (форма ППЭ-22); бланк апелляции о нарушении установленного порядка проведения ГИА-9 (форма ППЭ-02) и т.д.;</a:t>
            </a:r>
          </a:p>
          <a:p>
            <a:pPr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таблички с номерами аудиторий; </a:t>
            </a:r>
          </a:p>
          <a:p>
            <a:pPr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черновики из расчета два чистых листа бумаги формата А4 со штампом ОУ-ППЭ на каждого участника экзамена (за исключением ГИА-9 по иностранным языкам (раздел «Говорение»); </a:t>
            </a:r>
          </a:p>
          <a:p>
            <a:pPr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инструкцию для участника ГИА-9, зачитываемую организатором в аудитории перед началом экзамена;</a:t>
            </a:r>
          </a:p>
          <a:p>
            <a:pPr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заполнения бланков участниками экзамена;</a:t>
            </a:r>
          </a:p>
          <a:p>
            <a:pPr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 о сроках, местах и порядке информирования о результатах экзаменов;</a:t>
            </a:r>
          </a:p>
          <a:p>
            <a:pPr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 о сроках, местах и порядке подачи и рассмотрения апелляций</a:t>
            </a: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Направить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организаторов в аудитории в соответствии со списком работников ППЭ  (форма ППЭ-07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352862"/>
            <a:ext cx="60486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ДЕЙСТВИЯ РУКОВОДИТЕЛЯ В ДЕНЬ ЭКЗАМЕНА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035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ChangeArrowheads="1"/>
          </p:cNvSpPr>
          <p:nvPr/>
        </p:nvSpPr>
        <p:spPr bwMode="auto">
          <a:xfrm>
            <a:off x="928687" y="698432"/>
            <a:ext cx="781843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ДЕЙСТВИЯ РУКОВОДИТЕЛЯ В ДЕНЬ ЭКЗАМЕНА: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2972222" y="1496093"/>
            <a:ext cx="58658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Дать указание открыть вход для участников экзамена в ППЭ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altLang="ru-RU" b="1" dirty="0">
                <a:solidFill>
                  <a:srgbClr val="FF0000"/>
                </a:solidFill>
              </a:rPr>
              <a:t>Уполномоченный представитель ГЭК контролирует вход участников в ППЭ</a:t>
            </a:r>
          </a:p>
        </p:txBody>
      </p: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714797" y="1624506"/>
            <a:ext cx="2257425" cy="86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Arial" charset="0"/>
              </a:rPr>
              <a:t>       </a:t>
            </a:r>
          </a:p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Arial" charset="0"/>
              </a:rPr>
              <a:t>        </a:t>
            </a:r>
            <a:r>
              <a:rPr lang="ru-RU" altLang="ru-RU" b="1" i="1" dirty="0"/>
              <a:t>В 9.15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534359" y="2852936"/>
            <a:ext cx="821276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входе участника экзамена в ППЭ сотрудники, осуществляющие пропускной режим, проверяют документы, удостоверяющие личность участника и наличие его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списках распределения в данный ППЭ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отсутствия по объективным причинам у участника ГИА-9 документа, удостоверяющего личность, допуск такого участника ГИА-9 в ППЭ может производиться после письменного подтверждения его личности представителем той ОО, в которой он был допущен к государственной итоговой аттестации (форма ППЭ-20). Необходимо убедиться, что данный участник есть в списках распределения на данный экзамен. В случае отсутствия  участника в списках распределения в данный ППЭ на конкретный экзамен он не допускается до экзамена. </a:t>
            </a:r>
          </a:p>
        </p:txBody>
      </p:sp>
      <p:sp>
        <p:nvSpPr>
          <p:cNvPr id="5222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C7F461-4943-497E-92DF-C2825AB8328F}" type="slidenum">
              <a:rPr lang="ru-RU" altLang="ru-RU" smtClean="0">
                <a:cs typeface="Arial" charset="0"/>
              </a:rPr>
              <a:pPr/>
              <a:t>28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E5023-8F37-4D9A-B1A1-82C5AC69FB58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689" t="32893" r="50460" b="10456"/>
          <a:stretch/>
        </p:blipFill>
        <p:spPr>
          <a:xfrm>
            <a:off x="1979712" y="908720"/>
            <a:ext cx="4439816" cy="4588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9809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06574" y="996918"/>
            <a:ext cx="8229600" cy="976313"/>
          </a:xfr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СРОКИ ПРОВЕДЕНИЯ ОГЭ В 2017 ГОДУ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09.01.2017 №2 </a:t>
            </a:r>
            <a:b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</a:br>
            <a:endParaRPr lang="ru-RU" sz="1800" b="1" dirty="0" smtClean="0">
              <a:solidFill>
                <a:srgbClr val="700000"/>
              </a:solidFill>
              <a:latin typeface="Cambria" pitchFamily="18" charset="0"/>
            </a:endParaRPr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2667550"/>
              </p:ext>
            </p:extLst>
          </p:nvPr>
        </p:nvGraphicFramePr>
        <p:xfrm>
          <a:off x="357188" y="2132856"/>
          <a:ext cx="8501062" cy="29857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0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30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ОГЭ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Основной этап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525" marR="9525" marT="9525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мая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иностранные языки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 мая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сб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иностранные языки (г.Рязань)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мая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Русский язык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история, биология, физика, литература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сб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Физика, информатика и ИКТ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Математика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Обществознание, химия, география, информатика и ИКТ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496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4C5E6B5-F297-447D-84D9-69B6C277DABB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E5023-8F37-4D9A-B1A1-82C5AC69FB58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132" y="1308626"/>
            <a:ext cx="81263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участник ГИА-9 опоздал на экзамен (но не более, чем на два часа от начала проведения экзамена), он допускается к сдаче ГИА-9 в установленном порядке, при этом время окончания экзамена не продлевается, о чем сообщается участнику ГИА-9. Повторный общий инструктаж для опоздавших участников ГИА-9 не проводится. В этом случае организаторы предоставляют необходимую информацию для заполнения регистрационных полей бланков ГИА-9. Рекомендуется составить акт в свободной форме. Указанный акт подписывают участник ГИА-9, руководитель ППЭ и уполномоченный представитель (член) ГЭК.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проведения ОГЭ по иностранным языкам (письменная часть, раздел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 и русскому языку (прослушивание текста изложения) допуск опоздавших участников в аудиторию после включения аудиозаписи не осуществляется (за исключением, если в аудитории нет других участников или если участники в аудитории завершили прослушивание аудиозаписи). </a:t>
            </a:r>
          </a:p>
          <a:p>
            <a:pPr lvl="0" indent="4572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Персональное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воспроизведение текста изложения для опоздавших участников экзамена не проводится (за исключением, если в аудитории нет других участников экзамена).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55776" y="588546"/>
            <a:ext cx="40324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Опоздание  участников ГИА-9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607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E5023-8F37-4D9A-B1A1-82C5AC69FB58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03176" y="692696"/>
            <a:ext cx="60486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ДЕЙСТВИЯ РУКОВОДИТЕЛЯ В ДЕНЬ ЭКЗАМЕНА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065611171"/>
              </p:ext>
            </p:extLst>
          </p:nvPr>
        </p:nvGraphicFramePr>
        <p:xfrm>
          <a:off x="899592" y="1196752"/>
          <a:ext cx="7632848" cy="491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349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E5023-8F37-4D9A-B1A1-82C5AC69FB58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00" t="24622" r="58395" b="18991"/>
          <a:stretch/>
        </p:blipFill>
        <p:spPr>
          <a:xfrm>
            <a:off x="899592" y="737320"/>
            <a:ext cx="2873664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5284" t="16144" r="26434" b="6260"/>
          <a:stretch/>
        </p:blipFill>
        <p:spPr>
          <a:xfrm>
            <a:off x="1580216" y="2335188"/>
            <a:ext cx="2554988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6072" t="29458" r="13592" b="18135"/>
          <a:stretch/>
        </p:blipFill>
        <p:spPr>
          <a:xfrm>
            <a:off x="4497152" y="620688"/>
            <a:ext cx="4079776" cy="2431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6002" t="24003" r="11991" b="28993"/>
          <a:stretch/>
        </p:blipFill>
        <p:spPr>
          <a:xfrm>
            <a:off x="4714392" y="3212976"/>
            <a:ext cx="3862536" cy="201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8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E5023-8F37-4D9A-B1A1-82C5AC69FB58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pic>
        <p:nvPicPr>
          <p:cNvPr id="135171" name="Picture 3" descr="C:\Users\Ирина\Desktop\фото\obshaestvennyiy_nablyudatel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260648"/>
            <a:ext cx="4691078" cy="6409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ChangeArrowheads="1"/>
          </p:cNvSpPr>
          <p:nvPr/>
        </p:nvSpPr>
        <p:spPr bwMode="auto">
          <a:xfrm>
            <a:off x="1258888" y="785793"/>
            <a:ext cx="8675687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200" b="1" cap="all" dirty="0">
                <a:solidFill>
                  <a:schemeClr val="accent2">
                    <a:lumMod val="50000"/>
                  </a:schemeClr>
                </a:solidFill>
              </a:rPr>
              <a:t>Пропуск участников в </a:t>
            </a: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</a:rPr>
              <a:t>аудиторию</a:t>
            </a:r>
            <a:endParaRPr lang="ru-RU" altLang="ru-RU" sz="2200" b="1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428596" y="1714488"/>
            <a:ext cx="8101042" cy="415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61D459-B820-4D52-92DC-4F7E9745D887}" type="slidenum">
              <a:rPr lang="ru-RU" altLang="ru-RU" smtClean="0">
                <a:cs typeface="Arial" charset="0"/>
              </a:rPr>
              <a:pPr/>
              <a:t>34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14348" y="1571612"/>
          <a:ext cx="800105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642918"/>
            <a:ext cx="5286412" cy="642942"/>
          </a:xfrm>
        </p:spPr>
        <p:txBody>
          <a:bodyPr/>
          <a:lstStyle/>
          <a:p>
            <a:r>
              <a:rPr lang="ru-RU" altLang="ru-RU" sz="2200" cap="all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На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altLang="ru-RU" sz="2200" cap="all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рабочем столе участника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35</a:t>
            </a:fld>
            <a:endParaRPr lang="ru-RU" alt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1000100" y="1357298"/>
          <a:ext cx="750099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06262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93DA8E-93B6-434A-AF37-4B1B394A72C1}" type="slidenum">
              <a:rPr lang="ru-RU" altLang="ru-RU" smtClean="0">
                <a:cs typeface="Arial" charset="0"/>
              </a:rPr>
              <a:pPr/>
              <a:t>36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539405108"/>
              </p:ext>
            </p:extLst>
          </p:nvPr>
        </p:nvGraphicFramePr>
        <p:xfrm>
          <a:off x="500034" y="2357430"/>
          <a:ext cx="81439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4348" y="357166"/>
            <a:ext cx="82296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cap="all" dirty="0">
                <a:solidFill>
                  <a:schemeClr val="accent2">
                    <a:lumMod val="50000"/>
                  </a:schemeClr>
                </a:solidFill>
              </a:rPr>
              <a:t>Действия организатора в </a:t>
            </a: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</a:rPr>
              <a:t>аудитории</a:t>
            </a:r>
            <a:endParaRPr lang="ru-RU" altLang="ru-RU" sz="2200" b="1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8596" y="928670"/>
            <a:ext cx="843438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Ответственный организатор в 9.45 в штабе получает ЭМ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начала экзамена организаторы знакомят участников с порядком проведения экзамена, правилами заполнения бланков ответов участников.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Участникам объявляется продолжительность экзамена, 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</a:rPr>
              <a:t>порядок подачи апелляций о нарушении установленного порядка проведения экзамена по общеобразовательному предмету и о несогласии с выставленными баллами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, а также время и место ознакомления с результатами экзамена.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3000" y="485776"/>
            <a:ext cx="6858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Содержимое индивидуального комплекта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1142984"/>
            <a:ext cx="3351609" cy="5438775"/>
            <a:chOff x="426825" y="1357745"/>
            <a:chExt cx="4008188" cy="4821382"/>
          </a:xfrm>
        </p:grpSpPr>
        <p:pic>
          <p:nvPicPr>
            <p:cNvPr id="74757" name="Рисунок 11" descr="Бланк ответов №2_2015_2v.t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825" y="1357745"/>
              <a:ext cx="2872116" cy="4059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58" name="Рисунок 10" descr="Русский язык_2015_2v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3999" y="2064769"/>
              <a:ext cx="2911014" cy="4114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928802"/>
            <a:ext cx="4521994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10547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4378B2-2251-4B60-BEA3-3757676A9477}" type="slidenum">
              <a:rPr lang="ru-RU" altLang="ru-RU" smtClean="0">
                <a:cs typeface="Arial" charset="0"/>
              </a:rPr>
              <a:pPr/>
              <a:t>38</a:t>
            </a:fld>
            <a:endParaRPr lang="ru-RU" altLang="ru-RU" smtClean="0">
              <a:cs typeface="Arial" charset="0"/>
            </a:endParaRPr>
          </a:p>
        </p:txBody>
      </p: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ПРАВИЛА ЗАПОЛНЕНИЯ </a:t>
              </a:r>
              <a:r>
                <a:rPr lang="ru-RU" sz="2600" b="1" cap="all" spc="50" dirty="0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БЛАНКОВ ОТВЕТОВ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ChangeArrowheads="1"/>
          </p:cNvSpPr>
          <p:nvPr/>
        </p:nvSpPr>
        <p:spPr bwMode="auto">
          <a:xfrm>
            <a:off x="914400" y="92867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cap="all" dirty="0">
                <a:solidFill>
                  <a:schemeClr val="accent2">
                    <a:lumMod val="50000"/>
                  </a:schemeClr>
                </a:solidFill>
              </a:rPr>
              <a:t>Выдача экзаменационных </a:t>
            </a: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</a:rPr>
              <a:t>документов</a:t>
            </a:r>
            <a:endParaRPr lang="ru-RU" altLang="ru-RU" sz="2200" b="1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730" name="Rectangle 5"/>
          <p:cNvSpPr>
            <a:spLocks noChangeArrowheads="1"/>
          </p:cNvSpPr>
          <p:nvPr/>
        </p:nvSpPr>
        <p:spPr bwMode="auto">
          <a:xfrm>
            <a:off x="685800" y="1828800"/>
            <a:ext cx="7958166" cy="374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altLang="ru-RU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rgbClr val="496DA7"/>
                </a:solidFill>
              </a:rPr>
              <a:t>Осуществить вскрытие ЭМ в 10.00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rgbClr val="496DA7"/>
                </a:solidFill>
              </a:rPr>
              <a:t>Провести контроль качества ИК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rgbClr val="496DA7"/>
                </a:solidFill>
              </a:rPr>
              <a:t>В случае обнаружения полиграфических дефектов или некомплектности ИК, полностью заменить дефектный ИК участнику экзамена </a:t>
            </a:r>
            <a:r>
              <a:rPr lang="ru-RU" altLang="ru-RU" sz="2000" b="1" dirty="0" smtClean="0">
                <a:solidFill>
                  <a:srgbClr val="496DA7"/>
                </a:solidFill>
              </a:rPr>
              <a:t>ответственный организатор осуществляет замену из резерва аудитории (составляется акт)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altLang="ru-RU" sz="2000" b="1" dirty="0" smtClean="0">
                <a:solidFill>
                  <a:srgbClr val="496DA7"/>
                </a:solidFill>
              </a:rPr>
              <a:t>В случае отсутствия резерва в аудитории  экзаменационный комплект необходимо получить в штабе (составляется акт)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sz="2000" b="1" dirty="0" smtClean="0">
              <a:solidFill>
                <a:srgbClr val="496DA7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sz="2000" b="1" dirty="0" smtClean="0">
              <a:solidFill>
                <a:srgbClr val="496DA7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sz="2000" b="1" dirty="0" smtClean="0">
              <a:solidFill>
                <a:srgbClr val="496DA7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sz="2000" b="1" dirty="0" smtClean="0">
              <a:solidFill>
                <a:srgbClr val="496DA7"/>
              </a:solidFill>
            </a:endParaRPr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294F6-8A0F-4837-97D0-84976D170F07}" type="slidenum">
              <a:rPr lang="ru-RU" altLang="ru-RU" smtClean="0">
                <a:cs typeface="Arial" charset="0"/>
              </a:rPr>
              <a:pPr/>
              <a:t>39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980728"/>
            <a:ext cx="8229600" cy="976312"/>
          </a:xfrm>
        </p:spPr>
        <p:txBody>
          <a:bodyPr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СРОКИ ПРОВЕДЕНИЯ ОГЭ В 2017 ГОДУ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09.01.2017 №2 </a:t>
            </a:r>
            <a:b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</a:br>
            <a:endParaRPr lang="ru-RU" sz="1800" b="1" dirty="0" smtClean="0">
              <a:solidFill>
                <a:srgbClr val="700000"/>
              </a:solidFill>
              <a:latin typeface="Cambria" pitchFamily="18" charset="0"/>
            </a:endParaRPr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0094100"/>
              </p:ext>
            </p:extLst>
          </p:nvPr>
        </p:nvGraphicFramePr>
        <p:xfrm>
          <a:off x="357188" y="2143125"/>
          <a:ext cx="8501062" cy="24371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0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30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ОГЭ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Основной этап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525" marR="9525" marT="9525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Русский язык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 июня (ср)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иностранные языки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 июня(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Математика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Обществознание, химия, география, физика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 июня (ср)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Резерв по всем учебным предметам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Резерв по всем учебным предметам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496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4C5E6B5-F297-447D-84D9-69B6C277DABB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4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610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14290"/>
            <a:ext cx="57150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Выдача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дополнительного бланка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634729" y="1196975"/>
            <a:ext cx="6231731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Удостовериться, что Бланк ответов №2 заполнен полностью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265635" y="1196975"/>
            <a:ext cx="32385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34729" y="1700214"/>
            <a:ext cx="6231731" cy="43338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Выдать Дополнительный бланк ответов (ДБО) №2 участнику ОГЭ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65635" y="1700214"/>
            <a:ext cx="323850" cy="433387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512763"/>
            <a:ext cx="7715304" cy="6842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В случае, если У участника экзамена полностью заполнен бланк ответов №2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Действия 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34729" y="2205038"/>
            <a:ext cx="6742509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Перенести из бланка ответов №1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номер КИМ и номер варианта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 ДБО № 2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65635" y="2205038"/>
            <a:ext cx="32385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35919" y="2789238"/>
            <a:ext cx="6741319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Указать в ДБО № 2 номер листа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65635" y="2789238"/>
            <a:ext cx="32385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454819" y="3155951"/>
            <a:ext cx="8455819" cy="3605213"/>
            <a:chOff x="605742" y="3155576"/>
            <a:chExt cx="11275159" cy="3605407"/>
          </a:xfrm>
        </p:grpSpPr>
        <p:grpSp>
          <p:nvGrpSpPr>
            <p:cNvPr id="3" name="Группа 2"/>
            <p:cNvGrpSpPr>
              <a:grpSpLocks/>
            </p:cNvGrpSpPr>
            <p:nvPr/>
          </p:nvGrpSpPr>
          <p:grpSpPr bwMode="auto">
            <a:xfrm>
              <a:off x="605742" y="3913036"/>
              <a:ext cx="11275159" cy="2847947"/>
              <a:chOff x="605742" y="3451641"/>
              <a:chExt cx="11275159" cy="2847947"/>
            </a:xfrm>
          </p:grpSpPr>
          <p:pic>
            <p:nvPicPr>
              <p:cNvPr id="10036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5742" y="4561085"/>
                <a:ext cx="5490258" cy="1738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8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34262" y="3451641"/>
                <a:ext cx="5546639" cy="1932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Овал 25"/>
              <p:cNvSpPr/>
              <p:nvPr/>
            </p:nvSpPr>
            <p:spPr>
              <a:xfrm>
                <a:off x="4444567" y="5197804"/>
                <a:ext cx="1003365" cy="450874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4581101" y="5696306"/>
                <a:ext cx="1228805" cy="450874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9767801" y="3707061"/>
                <a:ext cx="900171" cy="431823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0359977" y="4658025"/>
                <a:ext cx="1228805" cy="450874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5" name="Прямая со стрелкой 4"/>
              <p:cNvCxnSpPr/>
              <p:nvPr/>
            </p:nvCxnSpPr>
            <p:spPr>
              <a:xfrm flipV="1">
                <a:off x="5447932" y="4418299"/>
                <a:ext cx="4718357" cy="965252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 flipV="1">
                <a:off x="5787679" y="4940615"/>
                <a:ext cx="4572298" cy="965252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Овал 18"/>
              <p:cNvSpPr/>
              <p:nvPr/>
            </p:nvSpPr>
            <p:spPr>
              <a:xfrm>
                <a:off x="10209155" y="4140472"/>
                <a:ext cx="1003365" cy="450874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7" name="Прямая со стрелкой 6"/>
            <p:cNvCxnSpPr>
              <a:endCxn id="28" idx="1"/>
            </p:cNvCxnSpPr>
            <p:nvPr/>
          </p:nvCxnSpPr>
          <p:spPr>
            <a:xfrm>
              <a:off x="4581101" y="3155576"/>
              <a:ext cx="5318471" cy="107638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0" y="333375"/>
            <a:ext cx="8794750" cy="1143000"/>
          </a:xfrm>
        </p:spPr>
        <p:txBody>
          <a:bodyPr/>
          <a:lstStyle/>
          <a:p>
            <a:pPr marL="762000" indent="-762000"/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sp>
        <p:nvSpPr>
          <p:cNvPr id="75778" name="Rectangle 3"/>
          <p:cNvSpPr>
            <a:spLocks noGrp="1"/>
          </p:cNvSpPr>
          <p:nvPr>
            <p:ph idx="1"/>
          </p:nvPr>
        </p:nvSpPr>
        <p:spPr>
          <a:xfrm>
            <a:off x="285720" y="1557338"/>
            <a:ext cx="8628093" cy="44640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Русский язык: орфографический словарь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Математика: линейка, справочно-информационные материалы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Литература: тексты художественных произведений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Химия: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Биология: линейка и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Физика: непрограммируемый калькулятор, комплекты стандартизированного лабораторного оборудования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География: географические атласы для 7, 8 и 9 классов, непрограммируемый калькулятор, линейка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altLang="ru-RU" sz="2000" dirty="0" smtClean="0"/>
          </a:p>
        </p:txBody>
      </p:sp>
      <p:sp>
        <p:nvSpPr>
          <p:cNvPr id="7578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203F5F-A27E-418C-8654-701D7867C44E}" type="slidenum">
              <a:rPr lang="ru-RU" altLang="ru-RU" smtClean="0">
                <a:cs typeface="Arial" charset="0"/>
              </a:rPr>
              <a:pPr/>
              <a:t>42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914400" y="714356"/>
            <a:ext cx="8229600" cy="68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Разрешенные средства обучения и воспитания</a:t>
            </a:r>
            <a:endParaRPr lang="ru-RU" alt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ChangeArrowheads="1"/>
          </p:cNvSpPr>
          <p:nvPr/>
        </p:nvSpPr>
        <p:spPr bwMode="auto">
          <a:xfrm>
            <a:off x="571472" y="7143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cap="all" dirty="0">
                <a:solidFill>
                  <a:schemeClr val="accent2">
                    <a:lumMod val="50000"/>
                  </a:schemeClr>
                </a:solidFill>
              </a:rPr>
              <a:t>Действия организатора в </a:t>
            </a: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</a:rPr>
              <a:t>аудитории</a:t>
            </a:r>
            <a:endParaRPr lang="ru-RU" altLang="ru-RU" sz="2200" b="1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428596" y="1785926"/>
            <a:ext cx="85074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90000"/>
              <a:buFont typeface="Wingdings" pitchFamily="2" charset="2"/>
              <a:buChar char="n"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Фиксация времени начала и окончания  экзамена на доске в аудитории</a:t>
            </a:r>
          </a:p>
        </p:txBody>
      </p:sp>
      <p:pic>
        <p:nvPicPr>
          <p:cNvPr id="78851" name="Picture 6" descr="MCj03433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4"/>
            <a:ext cx="179546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003ABE-37D9-44D5-BED3-5732C3AB6E85}" type="slidenum">
              <a:rPr lang="ru-RU" altLang="ru-RU" smtClean="0">
                <a:cs typeface="Arial" charset="0"/>
              </a:rPr>
              <a:pPr/>
              <a:t>43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785810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Продолжительность экзаменов</a:t>
            </a:r>
          </a:p>
        </p:txBody>
      </p:sp>
      <p:sp>
        <p:nvSpPr>
          <p:cNvPr id="798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740C6B-E23E-40F9-8D66-E439E4A9AF75}" type="slidenum">
              <a:rPr lang="ru-RU" altLang="ru-RU" smtClean="0">
                <a:cs typeface="Arial" charset="0"/>
              </a:rPr>
              <a:pPr/>
              <a:t>44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6763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2478782"/>
              </p:ext>
            </p:extLst>
          </p:nvPr>
        </p:nvGraphicFramePr>
        <p:xfrm>
          <a:off x="539750" y="1700213"/>
          <a:ext cx="8229600" cy="372586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Продолжительность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Химия, география, иностранные языки (письменная часть)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часа (120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 ИКТ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часа 30 минут (150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Биология, физика, история, обществознание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часа (180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Математика, русский язык, литература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часа 55 минут (235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560406"/>
          </a:xfrm>
        </p:spPr>
        <p:txBody>
          <a:bodyPr/>
          <a:lstStyle/>
          <a:p>
            <a:pPr eaLnBrk="1" hangingPunct="1"/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Проведение ОГЭ для участников с ОВЗ</a:t>
            </a:r>
          </a:p>
        </p:txBody>
      </p:sp>
      <p:sp>
        <p:nvSpPr>
          <p:cNvPr id="80898" name="Rectangle 3"/>
          <p:cNvSpPr>
            <a:spLocks noGrp="1"/>
          </p:cNvSpPr>
          <p:nvPr>
            <p:ph idx="1"/>
          </p:nvPr>
        </p:nvSpPr>
        <p:spPr>
          <a:xfrm>
            <a:off x="500034" y="1357298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Продолжительность экзаменов увеличивается на 1,5 часа (при проведении устной части ОГЭ по иностранным языкам – на 30 минут).</a:t>
            </a:r>
          </a:p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Количество участников в аудитории не более 12 человек.</a:t>
            </a:r>
          </a:p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Должны быть подготовлены места для ассистентов.</a:t>
            </a:r>
          </a:p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Участники экзамена вправе иметь при себе необходимые лекарственные препараты и приборы.</a:t>
            </a:r>
          </a:p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Аудитория для участников с нарушением слуха и речи может быть оборудована звукоусиливающим устройством.</a:t>
            </a:r>
          </a:p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Участникам с нарушением слуха и речи предоставляются инструкции для участников экзамена.</a:t>
            </a:r>
          </a:p>
          <a:p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Для участников с нарушением функций опорно-двигательного аппарата аудитория должна располагаться на 1 этаже.</a:t>
            </a:r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2A7FB4-372B-4DF1-ABF4-02A4C3DE5E3D}" type="slidenum">
              <a:rPr lang="ru-RU" altLang="ru-RU" smtClean="0">
                <a:cs typeface="Arial" charset="0"/>
              </a:rPr>
              <a:pPr/>
              <a:t>45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>
          <a:xfrm>
            <a:off x="806450" y="857232"/>
            <a:ext cx="8229600" cy="560406"/>
          </a:xfrm>
        </p:spPr>
        <p:txBody>
          <a:bodyPr/>
          <a:lstStyle/>
          <a:p>
            <a:pPr eaLnBrk="1" hangingPunct="1"/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Проведение ОГЭ для участников с ОВЗ</a:t>
            </a:r>
          </a:p>
        </p:txBody>
      </p:sp>
      <p:sp>
        <p:nvSpPr>
          <p:cNvPr id="81922" name="Rectangle 3"/>
          <p:cNvSpPr>
            <a:spLocks noGrp="1"/>
          </p:cNvSpPr>
          <p:nvPr>
            <p:ph idx="1"/>
          </p:nvPr>
        </p:nvSpPr>
        <p:spPr>
          <a:xfrm>
            <a:off x="428596" y="2143116"/>
            <a:ext cx="8183880" cy="204139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случае если экзамен длится 4 часа и более, для участников ОГЭ организуются условия для питания. </a:t>
            </a:r>
          </a:p>
          <a:p>
            <a:pPr marL="0" indent="0"/>
            <a:endParaRPr lang="ru-RU" altLang="ru-RU" sz="3000" dirty="0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104124-A150-4B0D-900D-A4E4A8CC87EC}" type="slidenum">
              <a:rPr lang="ru-RU" altLang="ru-RU" smtClean="0">
                <a:cs typeface="Arial" charset="0"/>
              </a:rPr>
              <a:pPr/>
              <a:t>46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Общие процедурные моменты</a:t>
            </a:r>
          </a:p>
        </p:txBody>
      </p:sp>
      <p:sp>
        <p:nvSpPr>
          <p:cNvPr id="9933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E1930E-E654-47D1-9C02-E901FDF80BAD}" type="slidenum">
              <a:rPr lang="ru-RU" altLang="ru-RU" smtClean="0">
                <a:cs typeface="Arial" charset="0"/>
              </a:rPr>
              <a:pPr/>
              <a:t>47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случае выхода участника из аудитории организатор должен проконтролировать количество оставленных участником на рабочем столе экзаменационных материалов.</a:t>
            </a:r>
          </a:p>
        </p:txBody>
      </p:sp>
      <p:sp>
        <p:nvSpPr>
          <p:cNvPr id="10035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B848AB-B33A-44B8-86A6-C7CFFDF8E48F}" type="slidenum">
              <a:rPr lang="ru-RU" altLang="ru-RU" smtClean="0">
                <a:cs typeface="Arial" charset="0"/>
              </a:rPr>
              <a:pPr/>
              <a:t>48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36712"/>
            <a:ext cx="5194920" cy="508918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Удаление участника с экзамена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2178652"/>
              </p:ext>
            </p:extLst>
          </p:nvPr>
        </p:nvGraphicFramePr>
        <p:xfrm>
          <a:off x="179512" y="846262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210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2253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736187-23E8-41CB-84CF-D55FBB66C265}" type="slidenum">
              <a:rPr lang="ru-RU" altLang="ru-RU" smtClean="0">
                <a:cs typeface="Arial" charset="0"/>
              </a:rPr>
              <a:pPr/>
              <a:t>5</a:t>
            </a:fld>
            <a:endParaRPr lang="ru-RU" altLang="ru-RU" smtClean="0">
              <a:cs typeface="Arial" charset="0"/>
            </a:endParaRPr>
          </a:p>
        </p:txBody>
      </p:sp>
      <p:grpSp>
        <p:nvGrpSpPr>
          <p:cNvPr id="22531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3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ea typeface="+mj-ea"/>
                  <a:cs typeface="+mj-cs"/>
                </a:rPr>
                <a:t>Подготовка к экзамену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Досрочное завершение экзамена по уважительной причине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6355258"/>
              </p:ext>
            </p:extLst>
          </p:nvPr>
        </p:nvGraphicFramePr>
        <p:xfrm>
          <a:off x="395536" y="1628800"/>
          <a:ext cx="8409992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68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Бланки удаленных и не закончивших экзамен по уважительной причине участников упаковываются в аудитории и обрабатываются в РЦОИ вместе со всеми использованными бланками.</a:t>
            </a:r>
          </a:p>
        </p:txBody>
      </p:sp>
      <p:sp>
        <p:nvSpPr>
          <p:cNvPr id="10445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214F65-70C7-44FA-8E38-3AB8BBEF6D79}" type="slidenum">
              <a:rPr lang="ru-RU" altLang="ru-RU" smtClean="0">
                <a:cs typeface="Arial" charset="0"/>
              </a:rPr>
              <a:pPr/>
              <a:t>51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 30 минут и за 5 минут до окончания экзамена организаторы должны предупредить участников об оставшемся времени.</a:t>
            </a:r>
          </a:p>
        </p:txBody>
      </p:sp>
      <p:sp>
        <p:nvSpPr>
          <p:cNvPr id="11161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6B42F-71D8-4288-9138-F185BA081956}" type="slidenum">
              <a:rPr lang="ru-RU" altLang="ru-RU" smtClean="0">
                <a:cs typeface="Arial" charset="0"/>
              </a:rPr>
              <a:pPr/>
              <a:t>52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11059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E29531-78E3-45A3-BF9B-D819BC3C44AC}" type="slidenum">
              <a:rPr lang="ru-RU" altLang="ru-RU" smtClean="0">
                <a:cs typeface="Arial" charset="0"/>
              </a:rPr>
              <a:pPr/>
              <a:t>53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4" name="Нашивка 4"/>
          <p:cNvSpPr/>
          <p:nvPr/>
        </p:nvSpPr>
        <p:spPr bwMode="auto">
          <a:xfrm>
            <a:off x="457200" y="3333750"/>
            <a:ext cx="441325" cy="190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" tIns="7620" rIns="7620" bIns="7620" spcCol="1270" anchor="ctr"/>
          <a:lstStyle/>
          <a:p>
            <a:pPr algn="ctr" defTabSz="533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200" dirty="0"/>
              <a:t>6</a:t>
            </a:r>
          </a:p>
        </p:txBody>
      </p:sp>
      <p:grpSp>
        <p:nvGrpSpPr>
          <p:cNvPr id="110595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СБОР </a:t>
              </a:r>
              <a:r>
                <a:rPr lang="ru-RU" sz="2600" b="1" cap="all" spc="50" dirty="0" smtClean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МАТЕРИАЛОВ В </a:t>
              </a:r>
              <a:r>
                <a:rPr lang="ru-RU" sz="2600" b="1" cap="all" spc="50" dirty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АУДИТОРИИ</a:t>
              </a:r>
              <a:endPara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/>
          </p:cNvSpPr>
          <p:nvPr>
            <p:ph type="title"/>
          </p:nvPr>
        </p:nvSpPr>
        <p:spPr>
          <a:xfrm>
            <a:off x="2339752" y="1573041"/>
            <a:ext cx="4032448" cy="560406"/>
          </a:xfrm>
        </p:spPr>
        <p:txBody>
          <a:bodyPr/>
          <a:lstStyle/>
          <a:p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ДЕЙСТВИЯ ОРГАНИЗАТОРА</a:t>
            </a:r>
          </a:p>
        </p:txBody>
      </p:sp>
      <p:sp>
        <p:nvSpPr>
          <p:cNvPr id="117762" name="Rectangle 3"/>
          <p:cNvSpPr>
            <a:spLocks noGrp="1"/>
          </p:cNvSpPr>
          <p:nvPr>
            <p:ph idx="1"/>
          </p:nvPr>
        </p:nvSpPr>
        <p:spPr>
          <a:xfrm>
            <a:off x="395796" y="2313633"/>
            <a:ext cx="5531779" cy="4067695"/>
          </a:xfrm>
        </p:spPr>
        <p:txBody>
          <a:bodyPr>
            <a:normAutofit fontScale="92500"/>
          </a:bodyPr>
          <a:lstStyle/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Поставить прочерк «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Z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» на полях Бланков ответов № 2, предназначенных для записи ответов в свободной форме,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 оставшихся незаполненными (в том числе и на его оборотной стороне), а также в выданных  дополнительных Бланках ответов № 2</a:t>
            </a: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altLang="ru-RU" sz="2200" b="1" dirty="0" smtClean="0">
                <a:solidFill>
                  <a:srgbClr val="FF0000"/>
                </a:solidFill>
                <a:latin typeface="Cambria" pitchFamily="18" charset="0"/>
              </a:rPr>
              <a:t>На экзамене по физике прикрепить дополнительный бланк ответов №2 (по оборудования)  к комплекту бланков участника.</a:t>
            </a:r>
          </a:p>
        </p:txBody>
      </p:sp>
      <p:sp>
        <p:nvSpPr>
          <p:cNvPr id="1177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B75268-72B4-4E32-9302-348B550B68EC}" type="slidenum">
              <a:rPr lang="ru-RU" altLang="ru-RU" smtClean="0">
                <a:cs typeface="Arial" charset="0"/>
              </a:rPr>
              <a:pPr/>
              <a:t>54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379376" y="720971"/>
            <a:ext cx="8229600" cy="682947"/>
          </a:xfrm>
          <a:prstGeom prst="rect">
            <a:avLst/>
          </a:prstGeom>
        </p:spPr>
        <p:txBody>
          <a:bodyPr vert="horz" lIns="182880" tIns="91440">
            <a:normAutofit fontScale="3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09600" indent="-609600" fontAlgn="auto">
              <a:spcAft>
                <a:spcPts val="0"/>
              </a:spcAft>
              <a:buFont typeface="Arial" charset="0"/>
              <a:buAutoNum type="arabicPeriod"/>
            </a:pPr>
            <a:endParaRPr lang="ru-RU" altLang="ru-RU" sz="2400" b="1" dirty="0" smtClean="0"/>
          </a:p>
          <a:p>
            <a:pPr marL="609600" indent="-609600" algn="ctr" fontAlgn="auto">
              <a:spcAft>
                <a:spcPts val="0"/>
              </a:spcAft>
              <a:buFont typeface="Arial" charset="0"/>
              <a:buNone/>
            </a:pPr>
            <a:r>
              <a:rPr lang="ru-RU" altLang="ru-RU" sz="4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досрочная сдача экзаменационных материалов прекращается за 5 минут до окончания экзамена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083344"/>
            <a:ext cx="2420752" cy="4028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5"/>
          <p:cNvSpPr>
            <a:spLocks noChangeArrowheads="1"/>
          </p:cNvSpPr>
          <p:nvPr/>
        </p:nvSpPr>
        <p:spPr bwMode="auto">
          <a:xfrm>
            <a:off x="714348" y="857232"/>
            <a:ext cx="7772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ПРИЕМ АПЕЛЛЯЦИЙ </a:t>
            </a:r>
            <a:endParaRPr lang="ru-RU" alt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2882" name="Rectangle 6"/>
          <p:cNvSpPr>
            <a:spLocks noChangeArrowheads="1"/>
          </p:cNvSpPr>
          <p:nvPr/>
        </p:nvSpPr>
        <p:spPr bwMode="auto">
          <a:xfrm>
            <a:off x="685800" y="1447800"/>
            <a:ext cx="77724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окончания экзамена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имеет право подать апелляцию о нарушении процедуры проведения экзамена.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alt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Апелляция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принимается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структуры и содержания структуры КИМ;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вопросам, связанным с нарушением участником экзамена инструкции по заполнению бланков ответов.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ru-RU" altLang="ru-RU" sz="17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экзамена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штабе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уполномоченный представитель ГЭК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предоставляет форма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ППЭ-02 в двух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экземплярах для заполнения.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экземпляр остается у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экзамена, другой у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уполномоченного представителя ГЭК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Уполномоченный представитель ГЭК  уведомляет ТКПК и председателя ГЭК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ru-RU" alt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288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9C6579-C87F-4ACB-98A5-077894C33D4E}" type="slidenum">
              <a:rPr lang="ru-RU" altLang="ru-RU" smtClean="0">
                <a:cs typeface="Arial" charset="0"/>
              </a:rPr>
              <a:pPr/>
              <a:t>55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12493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54D4B1-F162-4249-A128-E3241A9C38D3}" type="slidenum">
              <a:rPr lang="ru-RU" altLang="ru-RU" smtClean="0">
                <a:cs typeface="Arial" charset="0"/>
              </a:rPr>
              <a:pPr/>
              <a:t>56</a:t>
            </a:fld>
            <a:endParaRPr lang="ru-RU" altLang="ru-RU" smtClean="0">
              <a:cs typeface="Arial" charset="0"/>
            </a:endParaRPr>
          </a:p>
        </p:txBody>
      </p:sp>
      <p:grpSp>
        <p:nvGrpSpPr>
          <p:cNvPr id="124931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ЗАВЕРШЕНИЕ ЭКЗАМЕНА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685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Сбор материалов: Бланки ответов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1357298"/>
            <a:ext cx="6858000" cy="6842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33" name="Штриховая стрелка вправо 32"/>
          <p:cNvSpPr/>
          <p:nvPr/>
        </p:nvSpPr>
        <p:spPr>
          <a:xfrm rot="5400000">
            <a:off x="6087864" y="3766543"/>
            <a:ext cx="1289050" cy="972741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67545" y="4970464"/>
            <a:ext cx="4903366" cy="148272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>БЛАНКИ </a:t>
            </a:r>
            <a: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ОГЭ РАСКЛАДЫВАЮТСЯ </a:t>
            </a:r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>ПО ТИПАМ </a:t>
            </a:r>
            <a: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БЛАНКОВ И </a:t>
            </a:r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>УПАКОВЫВАЮТСЯ В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ДВА</a:t>
            </a:r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>ВОЗВРАТНЫХ ДОСТАВОЧНЫХ ПАКЕТА!</a:t>
            </a:r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4955381" y="2951164"/>
            <a:ext cx="966788" cy="1296987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Выноска 1 22"/>
          <p:cNvSpPr/>
          <p:nvPr/>
        </p:nvSpPr>
        <p:spPr>
          <a:xfrm>
            <a:off x="5666954" y="416325"/>
            <a:ext cx="2577453" cy="1403350"/>
          </a:xfrm>
          <a:prstGeom prst="borderCallout1">
            <a:avLst>
              <a:gd name="adj1" fmla="val 88973"/>
              <a:gd name="adj2" fmla="val -1889"/>
              <a:gd name="adj3" fmla="val 149723"/>
              <a:gd name="adj4" fmla="val -24584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ДБО №2 – ЗА ОСНОВНЫМ БЛАНКОМ ОТВЕТОВ №2 КОНКРЕТНОГО УЧАСТНИКА</a:t>
            </a:r>
          </a:p>
        </p:txBody>
      </p:sp>
      <p:grpSp>
        <p:nvGrpSpPr>
          <p:cNvPr id="2" name="Группа 41"/>
          <p:cNvGrpSpPr>
            <a:grpSpLocks/>
          </p:cNvGrpSpPr>
          <p:nvPr/>
        </p:nvGrpSpPr>
        <p:grpSpPr bwMode="auto">
          <a:xfrm>
            <a:off x="1890713" y="2359026"/>
            <a:ext cx="1476375" cy="2582863"/>
            <a:chOff x="1863237" y="2359478"/>
            <a:chExt cx="1969750" cy="2582182"/>
          </a:xfrm>
        </p:grpSpPr>
        <p:pic>
          <p:nvPicPr>
            <p:cNvPr id="110607" name="Рисунок 23" descr="Русский язык_2015_2v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H="1" flipV="1">
              <a:off x="1863237" y="2359478"/>
              <a:ext cx="1550650" cy="219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608" name="Рисунок 26" descr="Русский язык_2015_2v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H="1" flipV="1">
              <a:off x="2063262" y="2578553"/>
              <a:ext cx="1550650" cy="219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609" name="Рисунок 40" descr="Русский язык_2015_2v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H="1" flipV="1">
              <a:off x="2282337" y="2750003"/>
              <a:ext cx="1550650" cy="219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0602" name="Рисунок 42" descr="Бланк ответов №2_2015_2v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398" y="2498725"/>
            <a:ext cx="113942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3" name="Рисунок 43" descr="Бланк ответов №2_2015_2v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1698" y="2651125"/>
            <a:ext cx="113942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Рисунок 44" descr="Бланк ответов №2_2015_2v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5997" y="2803525"/>
            <a:ext cx="113942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8369" y="4913313"/>
            <a:ext cx="150256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"/>
          <p:cNvGrpSpPr/>
          <p:nvPr/>
        </p:nvGrpSpPr>
        <p:grpSpPr>
          <a:xfrm>
            <a:off x="6290932" y="1910170"/>
            <a:ext cx="1210327" cy="2185547"/>
            <a:chOff x="7885610" y="2525213"/>
            <a:chExt cx="1725960" cy="2372168"/>
          </a:xfrm>
          <a:scene3d>
            <a:camera prst="orthographicFront">
              <a:rot lat="0" lon="0" rev="18600000"/>
            </a:camera>
            <a:lightRig rig="threePt" dir="t"/>
          </a:scene3d>
        </p:grpSpPr>
        <p:pic>
          <p:nvPicPr>
            <p:cNvPr id="25" name="Рисунок 24" descr="Бланк ответов №2_2015_2v.t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82708" y="2525213"/>
              <a:ext cx="1328862" cy="1878182"/>
            </a:xfrm>
            <a:prstGeom prst="rect">
              <a:avLst/>
            </a:prstGeom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8117526" y="2711834"/>
              <a:ext cx="1320192" cy="1879373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2" name="Рисунок 21" descr="Бланк ответов №2_2015_2v.t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5610" y="2841181"/>
              <a:ext cx="1454814" cy="2056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050" y="1271589"/>
            <a:ext cx="52959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3000" y="258763"/>
            <a:ext cx="68580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Сбор материалов: Бланки ответов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3000" y="682626"/>
            <a:ext cx="6858000" cy="68421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pic>
        <p:nvPicPr>
          <p:cNvPr id="112645" name="Picture 15" descr="образец нананесения мет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2332" y="4635501"/>
            <a:ext cx="222647" cy="2968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12646" name="Picture 15" descr="образец нананесения мет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8710" y="4657725"/>
            <a:ext cx="210740" cy="279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 rot="5400000">
            <a:off x="3371255" y="4473377"/>
            <a:ext cx="304800" cy="594122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ыноска 1 11"/>
          <p:cNvSpPr/>
          <p:nvPr/>
        </p:nvSpPr>
        <p:spPr>
          <a:xfrm>
            <a:off x="-97631" y="4916488"/>
            <a:ext cx="2021681" cy="1333500"/>
          </a:xfrm>
          <a:prstGeom prst="borderCallout1">
            <a:avLst>
              <a:gd name="adj1" fmla="val 77541"/>
              <a:gd name="adj2" fmla="val 101657"/>
              <a:gd name="adj3" fmla="val 12074"/>
              <a:gd name="adj4" fmla="val 168305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ПРОСТАВИТЬ ОДНУ ИЗ ОТМЕТОК НА ТИПАХ БЛАНКОВ</a:t>
            </a:r>
          </a:p>
        </p:txBody>
      </p:sp>
      <p:sp>
        <p:nvSpPr>
          <p:cNvPr id="13" name="Выноска 1 12"/>
          <p:cNvSpPr/>
          <p:nvPr/>
        </p:nvSpPr>
        <p:spPr>
          <a:xfrm>
            <a:off x="7643835" y="4189413"/>
            <a:ext cx="1731148" cy="857250"/>
          </a:xfrm>
          <a:prstGeom prst="borderCallout1">
            <a:avLst>
              <a:gd name="adj1" fmla="val 88973"/>
              <a:gd name="adj2" fmla="val -1889"/>
              <a:gd name="adj3" fmla="val 125862"/>
              <a:gd name="adj4" fmla="val -3636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ОБЩЕЕ КОЛИЧЕСТВО БЛАНКОВ</a:t>
            </a:r>
          </a:p>
        </p:txBody>
      </p:sp>
      <p:sp>
        <p:nvSpPr>
          <p:cNvPr id="19" name="Овал 18"/>
          <p:cNvSpPr/>
          <p:nvPr/>
        </p:nvSpPr>
        <p:spPr>
          <a:xfrm rot="5400000">
            <a:off x="6795889" y="4482108"/>
            <a:ext cx="306388" cy="594122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924051" y="4797425"/>
            <a:ext cx="4727972" cy="12144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 rot="5400000">
            <a:off x="6430764" y="4765874"/>
            <a:ext cx="465138" cy="877491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Рисунок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0864"/>
            <a:ext cx="2201466" cy="2073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642918"/>
            <a:ext cx="6858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Сбор материалов: Комплект аудитории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03081" y="1852614"/>
            <a:ext cx="2612257" cy="1963737"/>
          </a:xfrm>
          <a:prstGeom prst="rect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КОНВЕРТ</a:t>
            </a:r>
            <a:b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 ИСПОЛЬЗОВАННЫМИ КИМ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36144" y="1870075"/>
            <a:ext cx="2005013" cy="1963738"/>
          </a:xfrm>
          <a:prstGeom prst="rect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КОНВЕРТ</a:t>
            </a:r>
            <a:b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 ЧЕРНОВИКАМИ</a:t>
            </a: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081213" y="4029075"/>
            <a:ext cx="2232422" cy="2268538"/>
            <a:chOff x="5941033" y="2574612"/>
            <a:chExt cx="2977671" cy="226854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941033" y="2574612"/>
              <a:ext cx="2672758" cy="19637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093490" y="2727012"/>
              <a:ext cx="2672758" cy="19637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5946" y="2879413"/>
              <a:ext cx="2672758" cy="19637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ФОРМЫ</a:t>
              </a:r>
              <a:b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</a:b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АУДИТОРИИ ППЭ</a:t>
              </a:r>
            </a:p>
          </p:txBody>
        </p:sp>
      </p:grpSp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4572000" y="4110039"/>
            <a:ext cx="2786082" cy="2268537"/>
            <a:chOff x="5941033" y="2574612"/>
            <a:chExt cx="2977671" cy="226854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941033" y="2574612"/>
              <a:ext cx="2672920" cy="19637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093408" y="2727012"/>
              <a:ext cx="2672920" cy="19637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245784" y="2879413"/>
              <a:ext cx="2672920" cy="19637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НЕИСПОЛЬЗОВАННЫЕ НЕКОМПЛЕКТНЫЕ</a:t>
              </a:r>
              <a:b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</a:b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ИСПОРЧЕННЫЕ</a:t>
              </a:r>
              <a:b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</a:b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ИНДИВИДУАЛЬНЫЕ КОМПЛЕКТЫ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276973" y="1830069"/>
            <a:ext cx="2004653" cy="1963742"/>
          </a:xfrm>
          <a:prstGeom prst="rect">
            <a:avLst/>
          </a:prstGeom>
          <a:noFill/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ДВА ВОЗВРАТНЫХ ДОСТАВОЧНЫХ ПАКЕТА</a:t>
            </a:r>
            <a:b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</a:br>
            <a: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С БЛАНКАМИ ОТВЕТОВ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71538" y="1000108"/>
            <a:ext cx="7143776" cy="6842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через 15 минут после окончания экзамена в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аудитории Действия 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195736" y="1000109"/>
            <a:ext cx="4143404" cy="500065"/>
          </a:xfrm>
        </p:spPr>
        <p:txBody>
          <a:bodyPr/>
          <a:lstStyle/>
          <a:p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СОТРУДНИКОВ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83880" cy="4187952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Ознакомление с инструкциями для сотрудников ППЭ</a:t>
            </a:r>
          </a:p>
          <a:p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Ознакомление со сборником форм ППЭ и правилами их заполнения</a:t>
            </a:r>
          </a:p>
          <a:p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Ознакомление с инструкциями по заполнению бланков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189727-4408-4F64-BD0A-2C0262B2BA61}" type="slidenum">
              <a:rPr lang="ru-RU" altLang="ru-RU" smtClean="0">
                <a:cs typeface="Arial" charset="0"/>
              </a:rPr>
              <a:pPr/>
              <a:t>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928670"/>
            <a:ext cx="8229600" cy="571496"/>
          </a:xfrm>
        </p:spPr>
        <p:txBody>
          <a:bodyPr/>
          <a:lstStyle/>
          <a:p>
            <a:pPr eaLnBrk="1" hangingPunct="1"/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Проведение экзамена по русскому языку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714488"/>
            <a:ext cx="8304213" cy="4143404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Диск с аудиозаписью текста изложения. Настройка громкости. </a:t>
            </a:r>
          </a:p>
          <a:p>
            <a:pPr marL="0">
              <a:lnSpc>
                <a:spcPct val="150000"/>
              </a:lnSpc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Объявление начала экзамена.</a:t>
            </a:r>
          </a:p>
          <a:p>
            <a:pPr marL="0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Если диск оказался бракованным или звуковоспроизводящее устройство - неработоспособным, замена у руководителя ППЭ, служебная записка.</a:t>
            </a:r>
          </a:p>
          <a:p>
            <a:pPr marL="0" indent="-533400" eaLnBrk="1" hangingPunct="1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Учащиеся имеют право делать необходимые записи в черновике. </a:t>
            </a:r>
          </a:p>
          <a:p>
            <a:pPr marL="0" indent="-533400" eaLnBrk="1" hangingPunct="1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Затем учащиеся приступают к написанию сжатого изложения прослушанного текста. 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9CD56B-6A86-4434-AC19-D226B6A96BA3}" type="slidenum">
              <a:rPr lang="ru-RU" altLang="ru-RU" smtClean="0">
                <a:cs typeface="Arial" charset="0"/>
              </a:rPr>
              <a:pPr/>
              <a:t>60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Внимание!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285688" y="1500174"/>
            <a:ext cx="8858312" cy="43402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</a:t>
            </a:r>
            <a:r>
              <a:rPr lang="en-US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экзамене</a:t>
            </a:r>
            <a:r>
              <a:rPr lang="en-US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учащимся</a:t>
            </a:r>
            <a:r>
              <a:rPr lang="en-US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разрешается</a:t>
            </a:r>
            <a:r>
              <a:rPr lang="en-US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пользоват</a:t>
            </a:r>
            <a:r>
              <a:rPr lang="ru-RU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ь</a:t>
            </a: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ся</a:t>
            </a:r>
            <a:r>
              <a:rPr lang="en-US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орфографическим </a:t>
            </a: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словар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ем</a:t>
            </a:r>
            <a:endParaRPr lang="ru-RU" altLang="ru-RU" u="sng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499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4493FF-65F9-48A1-8C2B-2B56ACF23C4F}" type="slidenum">
              <a:rPr lang="ru-RU" altLang="ru-RU" smtClean="0">
                <a:cs typeface="Arial" charset="0"/>
              </a:rPr>
              <a:pPr/>
              <a:t>61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457200" y="3214686"/>
            <a:ext cx="8229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Во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время первого и второго прослушивания текста сжатого изложения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организаторы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должны проследить,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чтобы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никто не входил в аудиторию и не выходил из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нее.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Опоздавшие входят в аудиторию после окончания прослушивания текста.</a:t>
            </a:r>
            <a:endParaRPr lang="ru-RU" alt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512032" y="1340768"/>
            <a:ext cx="8064896" cy="4771107"/>
          </a:xfrm>
        </p:spPr>
        <p:txBody>
          <a:bodyPr>
            <a:normAutofit lnSpcReduction="10000"/>
          </a:bodyPr>
          <a:lstStyle/>
          <a:p>
            <a:pPr marL="1352550" lvl="2" indent="-438150" eaLnBrk="1" hangingPunct="1">
              <a:buFont typeface="Wingdings" pitchFamily="2" charset="2"/>
              <a:buNone/>
            </a:pPr>
            <a:endParaRPr lang="ru-RU" altLang="ru-RU" b="1" dirty="0" smtClean="0"/>
          </a:p>
          <a:p>
            <a:pPr marL="0" lvl="2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Заблаговременно  в аудиториях должны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быть подготовлены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тексты произведений в достаточном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количестве (комментариями и вступительными статьями участникам экзамена пользоваться не разрешено).</a:t>
            </a: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0" lvl="2" indent="0" algn="just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 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аудитории должны быть подготовлены столы для работы с текстами (3 первых парты без нумерации мест).        Одновременно </a:t>
            </a:r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 столами с книгами могут находиться не более трех участников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Организатор </a:t>
            </a:r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должен обеспечить равные условия доступа к художественным текстам для всех участников экзамена. </a:t>
            </a:r>
          </a:p>
          <a:p>
            <a:pPr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  По </a:t>
            </a:r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окончании экзамена организатор сдает книги из аудитории руководителю ППЭ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</a:t>
            </a: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7802D1-AE9B-453A-8D2D-A19EBA7506E5}" type="slidenum">
              <a:rPr lang="ru-RU" altLang="ru-RU" smtClean="0">
                <a:cs typeface="Arial" charset="0"/>
              </a:rPr>
              <a:pPr/>
              <a:t>62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442320"/>
            <a:ext cx="77724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ru-RU" altLang="ru-RU" sz="320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экзамена по литературе</a:t>
            </a:r>
            <a:endParaRPr lang="ru-RU" altLang="ru-RU" sz="3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/>
          </p:cNvSpPr>
          <p:nvPr>
            <p:ph idx="1"/>
          </p:nvPr>
        </p:nvSpPr>
        <p:spPr>
          <a:xfrm>
            <a:off x="226232" y="1352600"/>
            <a:ext cx="8579296" cy="50287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alt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 день до экзамена специалисты по проведению инструктажа и обеспечению лабораторных работ принимают в ППЭ оборудование, комплектуют и нумеруют лотки с оборудованием.</a:t>
            </a:r>
          </a:p>
          <a:p>
            <a:pPr>
              <a:lnSpc>
                <a:spcPct val="110000"/>
              </a:lnSpc>
            </a:pPr>
            <a:r>
              <a:rPr lang="ru-RU" alt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Для аудитории заполняется особый бланк «Характеристика оборудования», где указан номер каждого комплекта ( лотка) и дано описание оборудования. </a:t>
            </a:r>
          </a:p>
          <a:p>
            <a:pPr>
              <a:lnSpc>
                <a:spcPct val="110000"/>
              </a:lnSpc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Оборудование для проведения экспериментальной части экзаменационной работы находится в аудитории в пронумерованных заранее лотках и предоставляется участнику в начале экзамена специалистом по проведению инструктажа и обеспечению лабораторных работ.</a:t>
            </a:r>
          </a:p>
          <a:p>
            <a:pPr>
              <a:lnSpc>
                <a:spcPct val="110000"/>
              </a:lnSpc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 выдаче лотка с оборудованием участнику специалист по проведению инструктажа и обеспечению лабораторных работ должен проследить, чтобы участник вписал номер выданного лотка в бланк ответов №2.</a:t>
            </a:r>
          </a:p>
          <a:p>
            <a:pPr>
              <a:lnSpc>
                <a:spcPct val="110000"/>
              </a:lnSpc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Для проведения инструктажа сделать журнал по технике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безопасности.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62E1E3-7187-431F-BE37-0625074F03C3}" type="slidenum">
              <a:rPr lang="ru-RU" altLang="ru-RU" smtClean="0">
                <a:cs typeface="Arial" charset="0"/>
              </a:rPr>
              <a:pPr/>
              <a:t>63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7772400" cy="5365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экзамена по физике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/>
          </p:cNvSpPr>
          <p:nvPr>
            <p:ph idx="1"/>
          </p:nvPr>
        </p:nvSpPr>
        <p:spPr>
          <a:xfrm>
            <a:off x="323528" y="1133376"/>
            <a:ext cx="8640960" cy="5126038"/>
          </a:xfrm>
        </p:spPr>
        <p:txBody>
          <a:bodyPr/>
          <a:lstStyle/>
          <a:p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специалист по проведению инструктажа не позднее, чем за сутки до проведения ГИА готовит для каждого участника ГИА экзамена индивидуальное рабочее место.</a:t>
            </a:r>
          </a:p>
          <a:p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присутствии руководителя ППЭ проводит проверку готовности техники и программного обеспечения на каждом рабочем месте.</a:t>
            </a:r>
          </a:p>
          <a:p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итогам проверки готовности специалист по проведению инструктажа и руководитель ППЭ составляют акт готовности аудитории и приобщают его к документам экзамена.</a:t>
            </a:r>
          </a:p>
          <a:p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Часть 1 выполняется участниками ГИА на бланках без использования компьютера. Часть 2 выполняется на компьютере.</a:t>
            </a:r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E9D4C3-2680-4536-99D7-131F24F1989A}" type="slidenum">
              <a:rPr lang="ru-RU" altLang="ru-RU" smtClean="0">
                <a:cs typeface="Arial" charset="0"/>
              </a:rPr>
              <a:pPr/>
              <a:t>64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5974"/>
            <a:ext cx="856895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экзамена по информатике и ИКТ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Содержимое 2"/>
          <p:cNvSpPr>
            <a:spLocks noGrp="1"/>
          </p:cNvSpPr>
          <p:nvPr>
            <p:ph idx="1"/>
          </p:nvPr>
        </p:nvSpPr>
        <p:spPr>
          <a:xfrm>
            <a:off x="382769" y="583232"/>
            <a:ext cx="8429655" cy="18002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выполнения части 2 участник экзамена под контролем технического специалиста переименовывает свои ответы 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&lt;№задания&gt;_&lt;№варианта&gt;_&lt;Номер КИМ&gt;. &lt;расширение&gt;. </a:t>
            </a:r>
            <a:br>
              <a:rPr lang="ru-RU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21_124_5321.doc, где 21 – номер задания, 124 – номер варианта, 5321 – номер КИМ ученика, </a:t>
            </a:r>
            <a:r>
              <a:rPr lang="ru-RU" sz="22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ru-RU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стандартное </a:t>
            </a:r>
            <a:r>
              <a:rPr lang="ru-RU" sz="22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расширение)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42715-859E-4BCD-AF32-1BE4DCAB6174}" type="slidenum">
              <a:rPr lang="ru-RU" altLang="ru-RU" smtClean="0">
                <a:cs typeface="Arial" charset="0"/>
              </a:rPr>
              <a:pPr/>
              <a:t>65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64" y="2051556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записывает имена файлов в Ведомость учета ответов на задания практической части ГИА по информатике и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ИКТ.  Участник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расписывается в Ведомости учета ответов на задания практической части ГИА по информатике и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заверяет записи в ведомости подписью.</a:t>
            </a:r>
          </a:p>
        </p:txBody>
      </p:sp>
      <p:graphicFrame>
        <p:nvGraphicFramePr>
          <p:cNvPr id="6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3304662"/>
              </p:ext>
            </p:extLst>
          </p:nvPr>
        </p:nvGraphicFramePr>
        <p:xfrm>
          <a:off x="931505" y="4175214"/>
          <a:ext cx="7416823" cy="16436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66227"/>
                <a:gridCol w="2362165"/>
                <a:gridCol w="1512168"/>
                <a:gridCol w="2376263"/>
              </a:tblGrid>
              <a:tr h="109501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Номер задания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Имя файла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Подпись участника ГИА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Подпись ответственного </a:t>
                      </a:r>
                      <a:r>
                        <a:rPr lang="ru-RU" sz="1200" dirty="0" smtClean="0">
                          <a:effectLst/>
                        </a:rPr>
                        <a:t>организатора/ технического специалиста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E5023-8F37-4D9A-B1A1-82C5AC69FB58}" type="slidenum">
              <a:rPr lang="ru-RU" altLang="ru-RU" smtClean="0"/>
              <a:pPr>
                <a:defRPr/>
              </a:pPr>
              <a:t>66</a:t>
            </a:fld>
            <a:endParaRPr lang="ru-RU" altLang="ru-RU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/>
          <a:srcRect l="36823" t="19727" r="41764" b="12891"/>
          <a:stretch>
            <a:fillRect/>
          </a:stretch>
        </p:blipFill>
        <p:spPr bwMode="auto">
          <a:xfrm rot="16200000">
            <a:off x="1251082" y="2780306"/>
            <a:ext cx="2786082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7218" name="Picture 2"/>
          <p:cNvPicPr>
            <a:picLocks noChangeAspect="1" noChangeArrowheads="1"/>
          </p:cNvPicPr>
          <p:nvPr/>
        </p:nvPicPr>
        <p:blipFill rotWithShape="1">
          <a:blip r:embed="rId3"/>
          <a:srcRect l="29099" t="23343" r="31369" b="22851"/>
          <a:stretch/>
        </p:blipFill>
        <p:spPr bwMode="auto">
          <a:xfrm>
            <a:off x="3635896" y="332656"/>
            <a:ext cx="5286412" cy="4045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Государственный выпускной экзамен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E5023-8F37-4D9A-B1A1-82C5AC69FB58}" type="slidenum">
              <a:rPr lang="ru-RU" altLang="ru-RU" smtClean="0"/>
              <a:pPr>
                <a:defRPr/>
              </a:pPr>
              <a:t>67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53396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0063" y="892175"/>
            <a:ext cx="8229600" cy="976313"/>
          </a:xfrm>
        </p:spPr>
        <p:txBody>
          <a:bodyPr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СРОКИ ПРОВЕДЕНИЯ ГВЭ В 2017 ГОДУ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09.01.2017 №4 </a:t>
            </a:r>
            <a:b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</a:br>
            <a:endParaRPr lang="ru-RU" sz="1800" b="1" dirty="0" smtClean="0">
              <a:solidFill>
                <a:srgbClr val="700000"/>
              </a:solidFill>
              <a:latin typeface="Cambria" pitchFamily="18" charset="0"/>
            </a:endParaRPr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273306"/>
              </p:ext>
            </p:extLst>
          </p:nvPr>
        </p:nvGraphicFramePr>
        <p:xfrm>
          <a:off x="357188" y="2143125"/>
          <a:ext cx="8501062" cy="29857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0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ГВЭ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Основной этап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525" marR="9525" marT="9525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мая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иностранные языки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 мая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сб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иностранные языки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мая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Русский язык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история, биология, физика, литература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сб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Физика, информатика и ИКТ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Математика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Обществознание, химия, география, информатика и ИКТ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9496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4C5E6B5-F297-447D-84D9-69B6C277DABB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68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2166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0063" y="892175"/>
            <a:ext cx="8229600" cy="976313"/>
          </a:xfrm>
        </p:spPr>
        <p:txBody>
          <a:bodyPr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СРОКИ ПРОВЕДЕНИЯ ГВЭ В 2017 ГОДУ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09.01.2017 №4 </a:t>
            </a:r>
            <a:b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</a:br>
            <a:endParaRPr lang="ru-RU" sz="1800" b="1" dirty="0" smtClean="0">
              <a:solidFill>
                <a:srgbClr val="700000"/>
              </a:solidFill>
              <a:latin typeface="Cambria" pitchFamily="18" charset="0"/>
            </a:endParaRPr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7775416"/>
              </p:ext>
            </p:extLst>
          </p:nvPr>
        </p:nvGraphicFramePr>
        <p:xfrm>
          <a:off x="357188" y="2143125"/>
          <a:ext cx="8501062" cy="24371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0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ГВЭ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Основной этап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525" marR="9525" marT="9525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Русский язык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 июня (ср)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иностранные языки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 июня(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Математика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Обществознание, химия, география, физика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 июня (ср)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Резерв по всем учебным предметам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 июня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чт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Резерв по всем учебным предметам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9496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4C5E6B5-F297-447D-84D9-69B6C277DABB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69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88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3996072" cy="488968"/>
          </a:xfrm>
        </p:spPr>
        <p:txBody>
          <a:bodyPr/>
          <a:lstStyle/>
          <a:p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ПОМЕЩЕНИЙ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539552" y="1182687"/>
            <a:ext cx="8229601" cy="4929188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Кабинет руководителя ППЭ (Штаб)</a:t>
            </a:r>
          </a:p>
          <a:p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Медпункт</a:t>
            </a:r>
          </a:p>
          <a:p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Помещения для ОН, представителей СМИ и иных лиц, имеющих право присутствовать в ППЭ </a:t>
            </a:r>
          </a:p>
          <a:p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Рабочее место для сотрудников, осуществляющих пропускной режим</a:t>
            </a:r>
          </a:p>
          <a:p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Аудитория для представителей ОО </a:t>
            </a:r>
            <a:r>
              <a:rPr lang="ru-RU" sz="2200" b="1" dirty="0" smtClean="0">
                <a:solidFill>
                  <a:srgbClr val="FF0000"/>
                </a:solidFill>
                <a:latin typeface="Cambria" pitchFamily="18" charset="0"/>
              </a:rPr>
              <a:t>(</a:t>
            </a:r>
            <a:r>
              <a:rPr lang="ru-RU" sz="2200" b="1" dirty="0">
                <a:solidFill>
                  <a:srgbClr val="FF0000"/>
                </a:solidFill>
                <a:latin typeface="Cambria" pitchFamily="18" charset="0"/>
              </a:rPr>
              <a:t>до входа в ППЭ</a:t>
            </a:r>
            <a:r>
              <a:rPr lang="ru-RU" sz="2200" b="1" dirty="0" smtClean="0">
                <a:solidFill>
                  <a:srgbClr val="FF0000"/>
                </a:solidFill>
                <a:latin typeface="Cambria" pitchFamily="18" charset="0"/>
              </a:rPr>
              <a:t>)</a:t>
            </a: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Cambria" pitchFamily="18" charset="0"/>
              </a:rPr>
              <a:t>В здании (комплексе зданий), где расположен ППЭ, выделить  место для личных вещей участников, сотрудников ППЭ, медработника (до входа в ППЭ)</a:t>
            </a:r>
            <a:endParaRPr lang="ru-RU" altLang="ru-RU" sz="2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r"/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Нумерация аудиторий и мест в аудитории</a:t>
            </a:r>
          </a:p>
          <a:p>
            <a:pPr algn="r"/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Закрыть стенды со справочной информацией</a:t>
            </a:r>
          </a:p>
          <a:p>
            <a:pPr algn="r"/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Стол для организаторов</a:t>
            </a:r>
          </a:p>
          <a:p>
            <a:pPr algn="r"/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Часы, ножницы, скотч</a:t>
            </a:r>
          </a:p>
          <a:p>
            <a:endParaRPr lang="ru-RU" altLang="ru-RU" dirty="0" smtClean="0"/>
          </a:p>
          <a:p>
            <a:endParaRPr lang="ru-RU" altLang="ru-RU" sz="1800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0F360B-9CE2-428A-80C6-AEA1DD90231B}" type="slidenum">
              <a:rPr lang="ru-RU" altLang="ru-RU" smtClean="0">
                <a:cs typeface="Arial" charset="0"/>
              </a:rPr>
              <a:pPr/>
              <a:t>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336" y="2906915"/>
            <a:ext cx="8229600" cy="259228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Подготовить 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словари орфографические и толковые (русский язык),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атласы для 7, 8, 9 класса (география), 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тексты художественной литературы (литература),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персональные компьютеры (информатика и ИКТ)</a:t>
            </a:r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70</a:t>
            </a:fld>
            <a:endParaRPr lang="ru-RU" alt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68313" y="980728"/>
            <a:ext cx="8229600" cy="3840171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Font typeface="Wingdings 2"/>
              <a:buNone/>
            </a:pPr>
            <a:r>
              <a:rPr lang="ru-RU" altLang="ru-RU" sz="2000" b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ВНИМАНИЕ! Для глухих и слабослышащих участников инструкция для участников экзамена, зачитываемая перед началом экзамена в аудитории, должна быть распечатана на каждого и разложена по рабочим местам.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7182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45586"/>
            <a:ext cx="8229600" cy="1143000"/>
          </a:xfrm>
        </p:spPr>
        <p:txBody>
          <a:bodyPr/>
          <a:lstStyle/>
          <a:p>
            <a:r>
              <a:rPr lang="ru-RU" sz="2800" b="1" cap="all" dirty="0" smtClean="0">
                <a:solidFill>
                  <a:srgbClr val="C00000"/>
                </a:solidFill>
                <a:latin typeface="Cambria" pitchFamily="18" charset="0"/>
              </a:rPr>
              <a:t>Выбор формы при подаче заявления</a:t>
            </a:r>
            <a:endParaRPr lang="ru-RU" sz="28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513981"/>
              </p:ext>
            </p:extLst>
          </p:nvPr>
        </p:nvGraphicFramePr>
        <p:xfrm>
          <a:off x="827584" y="2264361"/>
          <a:ext cx="7859216" cy="409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548F-BD88-4F62-8871-72D3C91D4D79}" type="slidenum">
              <a:rPr lang="ru-RU" altLang="ru-RU" smtClean="0"/>
              <a:pPr/>
              <a:t>71</a:t>
            </a:fld>
            <a:endParaRPr lang="ru-RU" alt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461974"/>
            <a:ext cx="8229599" cy="87879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ru-RU" altLang="ru-RU" sz="2600" cap="all" dirty="0" smtClean="0">
                <a:solidFill>
                  <a:srgbClr val="C00000"/>
                </a:solidFill>
                <a:latin typeface="Cambria" pitchFamily="18" charset="0"/>
              </a:rPr>
              <a:t>Проведение экзамена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xmlns="" val="1730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361558" y="2348880"/>
            <a:ext cx="82153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</a:tabLst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Участникам экзамена разрешается пользоваться орфографическими и толковыми словарями. Словари предоставляются образовательной организацией, на базе которой организован ППЭ, либо образовательными организациями, учащиеся которых сдают экзамен в ППЭ. Пользование личными орфографическими словарями участникам запрещено.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548F-BD88-4F62-8871-72D3C91D4D79}" type="slidenum">
              <a:rPr lang="ru-RU" altLang="ru-RU" smtClean="0"/>
              <a:pPr/>
              <a:t>72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56561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686568" cy="56040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Изложение</a:t>
            </a: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0135" y="1556792"/>
            <a:ext cx="8183880" cy="4187952"/>
          </a:xfrm>
        </p:spPr>
        <p:txBody>
          <a:bodyPr>
            <a:normAutofit lnSpcReduction="10000"/>
          </a:bodyPr>
          <a:lstStyle/>
          <a:p>
            <a:pPr fontAlgn="auto" hangingPunct="1"/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Творческое задание должно быть прочитано и записано на  доске (или распечатано для каждого участника экзамена). При необходимости на доске записываются имена собственные, упомянутые в тексте изложения.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Предложенный для изложения текст читается организатором в аудитории трижды. В качестве организатора проведения экзамена в форме изложения с творческим заданием привлекается специалист (например – учитель начальных классов), владеющий методикой проведения экзамена в форме изложения. Не допускается привлекать к проведению экзамена в форме изложения специалиста по этому учебному предмету, а также специалиста,  преподававшего данный предмет у данных обучающихся.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961661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469" y="1052736"/>
            <a:ext cx="8229600" cy="631844"/>
          </a:xfrm>
        </p:spPr>
        <p:txBody>
          <a:bodyPr/>
          <a:lstStyle/>
          <a:p>
            <a:pPr eaLnBrk="1" hangingPunct="1"/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Изложение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22" y="1784839"/>
            <a:ext cx="9001156" cy="49593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Первый раз текст читается громко, небыстро, выразительно, все слова должны звучать отчётливо. Затем выдерживается 5-минутная  пауза. Второй и третий  раз текст читается чуть медленнее (но не диктуется!), между абзацами делаются 2-секундные паузы.</a:t>
            </a:r>
          </a:p>
          <a:p>
            <a:pPr>
              <a:buFont typeface="Arial" charset="0"/>
              <a:buChar char="•"/>
              <a:defRPr/>
            </a:pPr>
            <a:endParaRPr lang="ru-RU" altLang="ru-RU" sz="1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Учащиеся имеют право делать необходимые записи в черновике.</a:t>
            </a:r>
          </a:p>
          <a:p>
            <a:pPr>
              <a:buFont typeface="Arial" charset="0"/>
              <a:buChar char="•"/>
              <a:defRPr/>
            </a:pPr>
            <a:endParaRPr lang="ru-RU" altLang="ru-RU" sz="1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Затем учащиеся приступают к написанию изложения прослушанного текста. 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954" y="4684796"/>
            <a:ext cx="842493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>Во время прослушивания текста изложения </a:t>
            </a:r>
          </a:p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>организаторы должны проследить, </a:t>
            </a:r>
          </a:p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>чтобы никто не входил в аудиторию и не выходил из нее.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234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43791"/>
            <a:ext cx="8363272" cy="642942"/>
          </a:xfrm>
        </p:spPr>
        <p:txBody>
          <a:bodyPr>
            <a:normAutofit fontScale="90000"/>
          </a:bodyPr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Для проведения экзамена у глухих и слабослышащих обучающихся</a:t>
            </a: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00947"/>
            <a:ext cx="8229600" cy="4525963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Привлекаются сурдопедагоги, работающие с данным контингентом обучающихся, но не ведущие данный предмет. 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После двукратного устного предъявления текста организатором для всех экзаменующихся (при желании обучающегося с нарушенным слухом обеспечивается одновременный </a:t>
            </a:r>
            <a:r>
              <a:rPr lang="ru-RU" alt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сурдоперевод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 необходимо каждому глухому и слабослышащему участнику предоставить данный текст для чтения и проведения подготовительной работы к изложению. 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Через 40 минут организатор забирает текст и обучающийся выполняет экзаменационную работу, используя подготовленные им материалы.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262782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Подготовка полных текстов художественных произведений и сборников лирики (по списку)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Отдельные столы для работы с книгами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Равные условия доступа к художественным текстам для всех участников экзамена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76</a:t>
            </a:fld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03759" y="687181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800" b="1" cap="all" dirty="0" smtClean="0">
                <a:solidFill>
                  <a:srgbClr val="C00000"/>
                </a:solidFill>
                <a:latin typeface="Cambria" pitchFamily="18" charset="0"/>
              </a:rPr>
              <a:t>Проведение экзамена по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xmlns="" val="6805633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548F-BD88-4F62-8871-72D3C91D4D79}" type="slidenum">
              <a:rPr lang="ru-RU" altLang="ru-RU" smtClean="0"/>
              <a:pPr/>
              <a:t>77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1160" y="966118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Номер рабочего места участника за партой и номер ПК, за которым он будет выполнять задание практической части, должны быть одинаковыми.</a:t>
            </a:r>
          </a:p>
          <a:p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448" y="1893232"/>
            <a:ext cx="79024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На компьютере должна быть установлена знакомая учащимся программа для работы с электронными таблицами. </a:t>
            </a:r>
          </a:p>
          <a:p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</a:rPr>
              <a:t>специалист по проведению инструктажа не позднее, чем за сутки до проведения ГИА готовит для каждого участника ГИА экзамена индивидуальное рабочее место.</a:t>
            </a:r>
          </a:p>
          <a:p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</a:rPr>
              <a:t>в присутствии руководителя ППЭ проводит проверку готовности техники и программного обеспечения на каждом рабочем месте.</a:t>
            </a:r>
          </a:p>
          <a:p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</a:rPr>
              <a:t>По итогам проверки готовности специалист по проведению инструктажа и руководитель ППЭ составляют акт готовности аудитории и приобщают его к документам экзамена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5033" y="332656"/>
            <a:ext cx="8265976" cy="6334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cap="all" dirty="0" smtClean="0">
                <a:solidFill>
                  <a:srgbClr val="C00000"/>
                </a:solidFill>
                <a:latin typeface="Cambria" pitchFamily="18" charset="0"/>
              </a:rPr>
              <a:t>Проведение экзамена по информатике и ИКТ</a:t>
            </a:r>
          </a:p>
        </p:txBody>
      </p:sp>
    </p:spTree>
    <p:extLst>
      <p:ext uri="{BB962C8B-B14F-4D97-AF65-F5344CB8AC3E}">
        <p14:creationId xmlns:p14="http://schemas.microsoft.com/office/powerpoint/2010/main" xmlns="" val="9145382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28" y="859378"/>
            <a:ext cx="8229600" cy="560406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 в устной форме </a:t>
            </a: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328" y="1587830"/>
            <a:ext cx="8183880" cy="4187952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аудитории должна вестись аудиозапись ответа участника экзамена 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техническим специалистом.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05841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36912"/>
            <a:ext cx="4680520" cy="10515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79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7438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676532" y="437729"/>
            <a:ext cx="7671796" cy="785818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ОСОБЕННОСТИ ПОДГОТОВКИ АУДИТОРИЙ ПО ОТДЕЛЬНЫМ УЧЕБНЫМ ПРЕДМЕТАМ</a:t>
            </a: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558341" y="1331088"/>
            <a:ext cx="7058794" cy="282113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alt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 по физике 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кабинет по физике или любой другой кабинет,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отвечающий требованиям безопасного труда 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лабораторное оборудование для выполнения экспериментального задания №23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комплекты лабораторного оборудования формируются заблаговременно;  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 варианта по физике;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каждый комплект оборудования должен быть помещен в собственный пронумерованный лоток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экзамене по физике участнику ОГЭ разрешается иметь при себе и пользоваться непрограммируемым калькулятором. </a:t>
            </a:r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26631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FF7C8-7F0E-4E7D-A86B-FD28AE2213B4}" type="slidenum">
              <a:rPr lang="ru-RU" altLang="ru-RU" smtClean="0">
                <a:cs typeface="Arial" charset="0"/>
              </a:rPr>
              <a:pPr/>
              <a:t>8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76532" y="4665373"/>
            <a:ext cx="62151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>
              <a:tabLst>
                <a:tab pos="5940425" algn="l"/>
              </a:tabLst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В кабинете должны находиться дополнительные столы, на которых размещаются тексты художественных произведений и сборники лирики.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103523" y="4266266"/>
            <a:ext cx="281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</a:rPr>
              <a:t>Экзамен по литературе</a:t>
            </a:r>
          </a:p>
        </p:txBody>
      </p:sp>
      <p:pic>
        <p:nvPicPr>
          <p:cNvPr id="136194" name="Picture 2" descr="Картинки по запросу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1527" y="4263012"/>
            <a:ext cx="1629651" cy="1489967"/>
          </a:xfrm>
          <a:prstGeom prst="rect">
            <a:avLst/>
          </a:prstGeom>
          <a:noFill/>
        </p:spPr>
      </p:pic>
      <p:pic>
        <p:nvPicPr>
          <p:cNvPr id="136198" name="Picture 6" descr="Картинки по запросу гиа лаборатория по физи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170" y="1027375"/>
            <a:ext cx="1785930" cy="1178714"/>
          </a:xfrm>
          <a:prstGeom prst="rect">
            <a:avLst/>
          </a:prstGeom>
          <a:noFill/>
        </p:spPr>
      </p:pic>
      <p:pic>
        <p:nvPicPr>
          <p:cNvPr id="3074" name="Picture 2" descr="http://brigspb.ru/d/329740/d/1_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48197">
            <a:off x="7563966" y="2832748"/>
            <a:ext cx="977751" cy="977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484784"/>
            <a:ext cx="5725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Контактная информация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63588" y="2708920"/>
            <a:ext cx="7416824" cy="864096"/>
            <a:chOff x="179512" y="2073619"/>
            <a:chExt cx="8784976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79512" y="2073619"/>
              <a:ext cx="4267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Отдел оценки качества образования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9725" y="2073619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(4912) 25-66-88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8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58192" cy="986452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ОСОБЕННОСТИ ПОДГОТОВКИ АУДИТОРИЙ ПО ОТДЕЛЬНЫМ УЧЕБНЫМ ПРЕДМЕТАМ</a:t>
            </a:r>
          </a:p>
        </p:txBody>
      </p:sp>
      <p:sp>
        <p:nvSpPr>
          <p:cNvPr id="26631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FF7C8-7F0E-4E7D-A86B-FD28AE2213B4}" type="slidenum">
              <a:rPr lang="ru-RU" altLang="ru-RU" smtClean="0">
                <a:cs typeface="Arial" charset="0"/>
              </a:rPr>
              <a:pPr/>
              <a:t>9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357159" y="1714488"/>
            <a:ext cx="835819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5940425" algn="l"/>
              </a:tabLst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Экзамен по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информатике и ИКТ (письменная часть  и работа  на компьютерах происходит в одной аудитории)</a:t>
            </a:r>
          </a:p>
          <a:p>
            <a:pPr algn="ctr">
              <a:tabLst>
                <a:tab pos="5940425" algn="l"/>
              </a:tabLst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indent="450850" algn="just">
              <a:tabLst>
                <a:tab pos="5940425" algn="l"/>
              </a:tabLst>
            </a:pPr>
            <a:r>
              <a:rPr lang="ru-RU" altLang="ru-RU" b="1" dirty="0" smtClean="0">
                <a:solidFill>
                  <a:srgbClr val="FF0000"/>
                </a:solidFill>
              </a:rPr>
              <a:t>Технический специалист осуществляет</a:t>
            </a:r>
            <a:endParaRPr lang="ru-RU" alt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5940425" algn="l"/>
              </a:tabLst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сбора файлов с записями ответов по окончании экзамена;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5940425" algn="l"/>
              </a:tabLst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копирование файлов с записями ответов на один носитель и передачу носителя руководителю ППЭ.  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306360" y="3794557"/>
            <a:ext cx="84597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tabLst>
                <a:tab pos="5940425" algn="l"/>
              </a:tabLst>
            </a:pPr>
            <a:r>
              <a:rPr lang="ru-RU" altLang="ru-RU" b="1" dirty="0" smtClean="0">
                <a:solidFill>
                  <a:srgbClr val="FF0000"/>
                </a:solidFill>
              </a:rPr>
              <a:t>Аудитория для проведения экзамена по информатике и ИКТ содержит: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indent="450850" algn="just">
              <a:tabLst>
                <a:tab pos="5940425" algn="l"/>
              </a:tabLst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рабочее место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(столы, парты) для выполнения части 1;</a:t>
            </a:r>
          </a:p>
          <a:p>
            <a:pPr indent="450850" algn="just">
              <a:tabLst>
                <a:tab pos="5940425" algn="l"/>
              </a:tabLst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компьютеры с установленным ПО (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</a:rPr>
              <a:t>по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 количеству участников плюс один резервный) для выполнения части 2.</a:t>
            </a:r>
          </a:p>
          <a:p>
            <a:pPr indent="450850" algn="just">
              <a:tabLst>
                <a:tab pos="5940425" algn="l"/>
              </a:tabLst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Рабочие места, оснащенные компьютерами, обозначаются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таким же номером, как и место за партой.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335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15566</TotalTime>
  <Words>3919</Words>
  <Application>Microsoft Office PowerPoint</Application>
  <PresentationFormat>Экран (4:3)</PresentationFormat>
  <Paragraphs>634</Paragraphs>
  <Slides>80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Аспект</vt:lpstr>
      <vt:lpstr>Слайд 1</vt:lpstr>
      <vt:lpstr>НОРМАТИВНАЯ ПРАВОВАЯ БАЗА</vt:lpstr>
      <vt:lpstr>СРОКИ ПРОВЕДЕНИЯ ОГЭ В 2017 ГОДУ ОПРЕДЕЛЕНЫ ПРИКАЗОМ МИНОБРНАУКИ РОССИИ ОТ 09.01.2017 №2  </vt:lpstr>
      <vt:lpstr>СРОКИ ПРОВЕДЕНИЯ ОГЭ В 2017 ГОДУ ОПРЕДЕЛЕНЫ ПРИКАЗОМ МИНОБРНАУКИ РОССИИ ОТ 09.01.2017 №2  </vt:lpstr>
      <vt:lpstr> </vt:lpstr>
      <vt:lpstr>ПОДГОТОВКА СОТРУДНИКОВ</vt:lpstr>
      <vt:lpstr>ПОДГОТОВКА ПОМЕЩЕНИЙ</vt:lpstr>
      <vt:lpstr>ОСОБЕННОСТИ ПОДГОТОВКИ АУДИТОРИЙ ПО ОТДЕЛЬНЫМ УЧЕБНЫМ ПРЕДМЕТАМ</vt:lpstr>
      <vt:lpstr>ОСОБЕННОСТИ ПОДГОТОВКИ АУДИТОРИЙ ПО ОТДЕЛЬНЫМ УЧЕБНЫМ ПРЕДМЕТАМ</vt:lpstr>
      <vt:lpstr>Слайд 10</vt:lpstr>
      <vt:lpstr>Слайд 11</vt:lpstr>
      <vt:lpstr>Слайд 12</vt:lpstr>
      <vt:lpstr>Слайд 13</vt:lpstr>
      <vt:lpstr>ПОДГОТОВКА ИНСТРУКТИВНЫХ МАТЕРИАЛОВ</vt:lpstr>
      <vt:lpstr>ПОДГОТОВКА ДОКУМЕНТОВ ДЛЯ ПРОВЕДЕНИЯ ЭКЗАМЕНА В ППЭ  </vt:lpstr>
      <vt:lpstr>Слайд 16</vt:lpstr>
      <vt:lpstr>Слайд 17</vt:lpstr>
      <vt:lpstr>Слайд 18</vt:lpstr>
      <vt:lpstr>Слайд 19</vt:lpstr>
      <vt:lpstr> </vt:lpstr>
      <vt:lpstr>Слайд 21</vt:lpstr>
      <vt:lpstr>ВРЕМЯ ПРИХОДА В ППЭ</vt:lpstr>
      <vt:lpstr>Слайд 23</vt:lpstr>
      <vt:lpstr>Схема ПЕРЕДАЧИ материалов в день проведения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На рабочем столе участника</vt:lpstr>
      <vt:lpstr>Слайд 36</vt:lpstr>
      <vt:lpstr>Слайд 37</vt:lpstr>
      <vt:lpstr> </vt:lpstr>
      <vt:lpstr>Слайд 39</vt:lpstr>
      <vt:lpstr>Слайд 40</vt:lpstr>
      <vt:lpstr>Слайд 41</vt:lpstr>
      <vt:lpstr> </vt:lpstr>
      <vt:lpstr>Слайд 43</vt:lpstr>
      <vt:lpstr>Продолжительность экзаменов</vt:lpstr>
      <vt:lpstr>Проведение ОГЭ для участников с ОВЗ</vt:lpstr>
      <vt:lpstr>Проведение ОГЭ для участников с ОВЗ</vt:lpstr>
      <vt:lpstr>Общие процедурные моменты</vt:lpstr>
      <vt:lpstr>Слайд 48</vt:lpstr>
      <vt:lpstr>Удаление участника с экзамена</vt:lpstr>
      <vt:lpstr>Досрочное завершение экзамена по уважительной причине</vt:lpstr>
      <vt:lpstr>Слайд 51</vt:lpstr>
      <vt:lpstr>Слайд 52</vt:lpstr>
      <vt:lpstr> </vt:lpstr>
      <vt:lpstr>ДЕЙСТВИЯ ОРГАНИЗАТОРА</vt:lpstr>
      <vt:lpstr>Слайд 55</vt:lpstr>
      <vt:lpstr> </vt:lpstr>
      <vt:lpstr>Слайд 57</vt:lpstr>
      <vt:lpstr>Слайд 58</vt:lpstr>
      <vt:lpstr>Слайд 59</vt:lpstr>
      <vt:lpstr>Проведение экзамена по русскому языку</vt:lpstr>
      <vt:lpstr>Внимание!</vt:lpstr>
      <vt:lpstr>Слайд 62</vt:lpstr>
      <vt:lpstr>Проведение экзамена по физике</vt:lpstr>
      <vt:lpstr>Проведение экзамена по информатике и ИКТ</vt:lpstr>
      <vt:lpstr>Слайд 65</vt:lpstr>
      <vt:lpstr>Слайд 66</vt:lpstr>
      <vt:lpstr>Государственный выпускной экзамен </vt:lpstr>
      <vt:lpstr>СРОКИ ПРОВЕДЕНИЯ ГВЭ В 2017 ГОДУ ОПРЕДЕЛЕНЫ ПРИКАЗОМ МИНОБРНАУКИ РОССИИ ОТ 09.01.2017 №4  </vt:lpstr>
      <vt:lpstr>СРОКИ ПРОВЕДЕНИЯ ГВЭ В 2017 ГОДУ ОПРЕДЕЛЕНЫ ПРИКАЗОМ МИНОБРНАУКИ РОССИИ ОТ 09.01.2017 №4  </vt:lpstr>
      <vt:lpstr>Слайд 70</vt:lpstr>
      <vt:lpstr>Выбор формы при подаче заявления</vt:lpstr>
      <vt:lpstr>Слайд 72</vt:lpstr>
      <vt:lpstr>Изложение</vt:lpstr>
      <vt:lpstr>Изложение</vt:lpstr>
      <vt:lpstr>Для проведения экзамена у глухих и слабослышащих обучающихся</vt:lpstr>
      <vt:lpstr>Проведение экзамена по литературе</vt:lpstr>
      <vt:lpstr>Проведение экзамена по информатике и ИКТ</vt:lpstr>
      <vt:lpstr>ГВЭ в устной форме </vt:lpstr>
      <vt:lpstr>Желаем удачи!</vt:lpstr>
      <vt:lpstr>Слайд 80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УО</cp:lastModifiedBy>
  <cp:revision>929</cp:revision>
  <cp:lastPrinted>2017-05-17T15:19:27Z</cp:lastPrinted>
  <dcterms:created xsi:type="dcterms:W3CDTF">2009-04-24T07:03:57Z</dcterms:created>
  <dcterms:modified xsi:type="dcterms:W3CDTF">2017-05-18T13:41:54Z</dcterms:modified>
</cp:coreProperties>
</file>